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16" r:id="rId5"/>
    <p:sldMasterId id="2147484234" r:id="rId6"/>
    <p:sldMasterId id="2147484240" r:id="rId7"/>
    <p:sldMasterId id="2147484258" r:id="rId8"/>
    <p:sldMasterId id="2147484264" r:id="rId9"/>
    <p:sldMasterId id="2147484285" r:id="rId10"/>
  </p:sldMasterIdLst>
  <p:notesMasterIdLst>
    <p:notesMasterId r:id="rId17"/>
  </p:notesMasterIdLst>
  <p:handoutMasterIdLst>
    <p:handoutMasterId r:id="rId18"/>
  </p:handoutMasterIdLst>
  <p:sldIdLst>
    <p:sldId id="1123" r:id="rId11"/>
    <p:sldId id="1320" r:id="rId12"/>
    <p:sldId id="1330" r:id="rId13"/>
    <p:sldId id="1333" r:id="rId14"/>
    <p:sldId id="1334" r:id="rId15"/>
    <p:sldId id="1319"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Chris Clayton" initials="CC" lastIdx="9" clrIdx="2">
    <p:extLst>
      <p:ext uri="{19B8F6BF-5375-455C-9EA6-DF929625EA0E}">
        <p15:presenceInfo xmlns:p15="http://schemas.microsoft.com/office/powerpoint/2012/main" userId="S-1-5-21-124525095-708259637-1543119021-7005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CCC"/>
    <a:srgbClr val="FF99FF"/>
    <a:srgbClr val="FF99CC"/>
    <a:srgbClr val="FBF1F9"/>
    <a:srgbClr val="00188F"/>
    <a:srgbClr val="505050"/>
    <a:srgbClr val="4D9ED7"/>
    <a:srgbClr val="002050"/>
    <a:srgbClr val="008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38" autoAdjust="0"/>
    <p:restoredTop sz="89260" autoAdjust="0"/>
  </p:normalViewPr>
  <p:slideViewPr>
    <p:cSldViewPr snapToObjects="1">
      <p:cViewPr varScale="1">
        <p:scale>
          <a:sx n="95" d="100"/>
          <a:sy n="95" d="100"/>
        </p:scale>
        <p:origin x="822" y="84"/>
      </p:cViewPr>
      <p:guideLst/>
    </p:cSldViewPr>
  </p:slideViewPr>
  <p:outlineViewPr>
    <p:cViewPr>
      <p:scale>
        <a:sx n="33" d="100"/>
        <a:sy n="33" d="100"/>
      </p:scale>
      <p:origin x="0" y="-24636"/>
    </p:cViewPr>
  </p:outlineViewPr>
  <p:notesTextViewPr>
    <p:cViewPr>
      <p:scale>
        <a:sx n="3" d="2"/>
        <a:sy n="3" d="2"/>
      </p:scale>
      <p:origin x="0" y="0"/>
    </p:cViewPr>
  </p:notesTextViewPr>
  <p:sorterViewPr>
    <p:cViewPr varScale="1">
      <p:scale>
        <a:sx n="1" d="1"/>
        <a:sy n="1" d="1"/>
      </p:scale>
      <p:origin x="0" y="-4185"/>
    </p:cViewPr>
  </p:sorterViewPr>
  <p:notesViewPr>
    <p:cSldViewPr snapToObjects="1" showGuides="1">
      <p:cViewPr varScale="1">
        <p:scale>
          <a:sx n="85" d="100"/>
          <a:sy n="85" d="100"/>
        </p:scale>
        <p:origin x="316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9/22/2016</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19</a:t>
            </a:r>
          </a:p>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9/22/2016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A14FA6D-5CC1-477D-A0DC-F2245326A311}" type="datetime1">
              <a:rPr lang="en-US" smtClean="0"/>
              <a:t>9/22/2016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227803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t>9/22/2016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6882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t>9/22/2016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0411438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8.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oleObject3.bin"/><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8.pn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6.emf"/><Relationship Id="rId5" Type="http://schemas.openxmlformats.org/officeDocument/2006/relationships/oleObject" Target="../embeddings/oleObject4.bin"/><Relationship Id="rId4"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8.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6.emf"/><Relationship Id="rId5" Type="http://schemas.openxmlformats.org/officeDocument/2006/relationships/oleObject" Target="../embeddings/oleObject5.bin"/><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8.png"/><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6.emf"/><Relationship Id="rId5" Type="http://schemas.openxmlformats.org/officeDocument/2006/relationships/oleObject" Target="../embeddings/oleObject6.bin"/><Relationship Id="rId4"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8.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6.emf"/><Relationship Id="rId5" Type="http://schemas.openxmlformats.org/officeDocument/2006/relationships/oleObject" Target="../embeddings/oleObject7.bin"/><Relationship Id="rId4"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8.png"/><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6.emf"/><Relationship Id="rId5" Type="http://schemas.openxmlformats.org/officeDocument/2006/relationships/oleObject" Target="../embeddings/oleObject8.bin"/><Relationship Id="rId4"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8.png"/><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6.emf"/><Relationship Id="rId5" Type="http://schemas.openxmlformats.org/officeDocument/2006/relationships/oleObject" Target="../embeddings/oleObject9.bin"/><Relationship Id="rId4"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8.png"/><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6.emf"/><Relationship Id="rId5" Type="http://schemas.openxmlformats.org/officeDocument/2006/relationships/oleObject" Target="../embeddings/oleObject10.bin"/><Relationship Id="rId4"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8.png"/><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6.emf"/><Relationship Id="rId5" Type="http://schemas.openxmlformats.org/officeDocument/2006/relationships/oleObject" Target="../embeddings/oleObject11.bin"/><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oleObject" Target="../embeddings/oleObject13.bin"/><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6.emf"/><Relationship Id="rId5" Type="http://schemas.openxmlformats.org/officeDocument/2006/relationships/oleObject" Target="../embeddings/oleObject12.bin"/><Relationship Id="rId4"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4.xml"/><Relationship Id="rId1" Type="http://schemas.openxmlformats.org/officeDocument/2006/relationships/vmlDrawing" Target="../drawings/vmlDrawing12.vml"/><Relationship Id="rId5" Type="http://schemas.openxmlformats.org/officeDocument/2006/relationships/image" Target="../media/image6.emf"/><Relationship Id="rId4" Type="http://schemas.openxmlformats.org/officeDocument/2006/relationships/oleObject" Target="../embeddings/oleObject14.bin"/></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6.xml"/><Relationship Id="rId1" Type="http://schemas.openxmlformats.org/officeDocument/2006/relationships/vmlDrawing" Target="../drawings/vmlDrawing14.vml"/><Relationship Id="rId5" Type="http://schemas.openxmlformats.org/officeDocument/2006/relationships/image" Target="../media/image6.emf"/><Relationship Id="rId4" Type="http://schemas.openxmlformats.org/officeDocument/2006/relationships/oleObject" Target="../embeddings/oleObject16.bin"/></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xml"/><Relationship Id="rId1" Type="http://schemas.openxmlformats.org/officeDocument/2006/relationships/vmlDrawing" Target="../drawings/vmlDrawing15.vml"/><Relationship Id="rId5" Type="http://schemas.openxmlformats.org/officeDocument/2006/relationships/image" Target="../media/image6.emf"/><Relationship Id="rId4" Type="http://schemas.openxmlformats.org/officeDocument/2006/relationships/oleObject" Target="../embeddings/oleObject17.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8.xml"/><Relationship Id="rId1" Type="http://schemas.openxmlformats.org/officeDocument/2006/relationships/vmlDrawing" Target="../drawings/vmlDrawing16.vml"/><Relationship Id="rId5" Type="http://schemas.openxmlformats.org/officeDocument/2006/relationships/image" Target="../media/image6.emf"/><Relationship Id="rId4" Type="http://schemas.openxmlformats.org/officeDocument/2006/relationships/oleObject" Target="../embeddings/oleObject18.bin"/></Relationships>
</file>

<file path=ppt/slideLayouts/_rels/slideLayout4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9.xml"/><Relationship Id="rId1" Type="http://schemas.openxmlformats.org/officeDocument/2006/relationships/vmlDrawing" Target="../drawings/vmlDrawing17.vml"/><Relationship Id="rId5" Type="http://schemas.openxmlformats.org/officeDocument/2006/relationships/image" Target="../media/image6.emf"/><Relationship Id="rId4" Type="http://schemas.openxmlformats.org/officeDocument/2006/relationships/oleObject" Target="../embeddings/oleObject19.bin"/></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22.xml"/><Relationship Id="rId1" Type="http://schemas.openxmlformats.org/officeDocument/2006/relationships/vmlDrawing" Target="../drawings/vmlDrawing19.vml"/><Relationship Id="rId6" Type="http://schemas.openxmlformats.org/officeDocument/2006/relationships/image" Target="../media/image6.emf"/><Relationship Id="rId5" Type="http://schemas.openxmlformats.org/officeDocument/2006/relationships/oleObject" Target="../embeddings/oleObject22.bin"/><Relationship Id="rId4"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23.xml"/><Relationship Id="rId1" Type="http://schemas.openxmlformats.org/officeDocument/2006/relationships/vmlDrawing" Target="../drawings/vmlDrawing20.vml"/><Relationship Id="rId6" Type="http://schemas.openxmlformats.org/officeDocument/2006/relationships/image" Target="../media/image6.emf"/><Relationship Id="rId5" Type="http://schemas.openxmlformats.org/officeDocument/2006/relationships/oleObject" Target="../embeddings/oleObject23.bin"/><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24.xml"/><Relationship Id="rId1" Type="http://schemas.openxmlformats.org/officeDocument/2006/relationships/vmlDrawing" Target="../drawings/vmlDrawing21.vml"/><Relationship Id="rId6" Type="http://schemas.openxmlformats.org/officeDocument/2006/relationships/image" Target="../media/image6.emf"/><Relationship Id="rId5" Type="http://schemas.openxmlformats.org/officeDocument/2006/relationships/oleObject" Target="../embeddings/oleObject24.bin"/><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25.xml"/><Relationship Id="rId1" Type="http://schemas.openxmlformats.org/officeDocument/2006/relationships/vmlDrawing" Target="../drawings/vmlDrawing22.vml"/><Relationship Id="rId6" Type="http://schemas.openxmlformats.org/officeDocument/2006/relationships/image" Target="../media/image6.emf"/><Relationship Id="rId5" Type="http://schemas.openxmlformats.org/officeDocument/2006/relationships/oleObject" Target="../embeddings/oleObject25.bin"/><Relationship Id="rId4"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26.xml"/><Relationship Id="rId1" Type="http://schemas.openxmlformats.org/officeDocument/2006/relationships/vmlDrawing" Target="../drawings/vmlDrawing23.vml"/><Relationship Id="rId6" Type="http://schemas.openxmlformats.org/officeDocument/2006/relationships/image" Target="../media/image6.emf"/><Relationship Id="rId5" Type="http://schemas.openxmlformats.org/officeDocument/2006/relationships/oleObject" Target="../embeddings/oleObject26.bin"/><Relationship Id="rId4"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27.xml"/><Relationship Id="rId1" Type="http://schemas.openxmlformats.org/officeDocument/2006/relationships/vmlDrawing" Target="../drawings/vmlDrawing24.vml"/><Relationship Id="rId6" Type="http://schemas.openxmlformats.org/officeDocument/2006/relationships/image" Target="../media/image6.emf"/><Relationship Id="rId5" Type="http://schemas.openxmlformats.org/officeDocument/2006/relationships/oleObject" Target="../embeddings/oleObject27.bin"/><Relationship Id="rId4" Type="http://schemas.openxmlformats.org/officeDocument/2006/relationships/image" Target="../media/image12.png"/></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28.xml"/><Relationship Id="rId1" Type="http://schemas.openxmlformats.org/officeDocument/2006/relationships/vmlDrawing" Target="../drawings/vmlDrawing25.vml"/><Relationship Id="rId6" Type="http://schemas.openxmlformats.org/officeDocument/2006/relationships/image" Target="../media/image6.emf"/><Relationship Id="rId5" Type="http://schemas.openxmlformats.org/officeDocument/2006/relationships/oleObject" Target="../embeddings/oleObject28.bin"/><Relationship Id="rId4" Type="http://schemas.openxmlformats.org/officeDocument/2006/relationships/image" Target="../media/image18.png"/></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8.png"/><Relationship Id="rId2" Type="http://schemas.openxmlformats.org/officeDocument/2006/relationships/tags" Target="../tags/tag29.xml"/><Relationship Id="rId1" Type="http://schemas.openxmlformats.org/officeDocument/2006/relationships/vmlDrawing" Target="../drawings/vmlDrawing26.vml"/><Relationship Id="rId6" Type="http://schemas.openxmlformats.org/officeDocument/2006/relationships/image" Target="../media/image6.emf"/><Relationship Id="rId5" Type="http://schemas.openxmlformats.org/officeDocument/2006/relationships/oleObject" Target="../embeddings/oleObject29.bin"/><Relationship Id="rId4" Type="http://schemas.openxmlformats.org/officeDocument/2006/relationships/image" Target="../media/image19.png"/></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oleObject" Target="../embeddings/oleObject31.bin"/><Relationship Id="rId2" Type="http://schemas.openxmlformats.org/officeDocument/2006/relationships/tags" Target="../tags/tag30.xml"/><Relationship Id="rId1" Type="http://schemas.openxmlformats.org/officeDocument/2006/relationships/vmlDrawing" Target="../drawings/vmlDrawing27.vml"/><Relationship Id="rId6" Type="http://schemas.openxmlformats.org/officeDocument/2006/relationships/image" Target="../media/image6.emf"/><Relationship Id="rId5" Type="http://schemas.openxmlformats.org/officeDocument/2006/relationships/oleObject" Target="../embeddings/oleObject30.bin"/><Relationship Id="rId4"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9ED7"/>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635"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886053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54707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81670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2433338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0181643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5154219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4" cstate="email">
            <a:extLst>
              <a:ext uri="{28A0092B-C50C-407E-A947-70E740481C1C}">
                <a14:useLocalDpi xmlns:a14="http://schemas.microsoft.com/office/drawing/2010/main" val="0"/>
              </a:ext>
            </a:extLst>
          </a:blip>
          <a:srcRect t="15225"/>
          <a:stretch/>
        </p:blipFill>
        <p:spPr>
          <a:xfrm flipH="1">
            <a:off x="0" y="0"/>
            <a:ext cx="12436475" cy="7022290"/>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Rectangle 8"/>
          <p:cNvSpPr/>
          <p:nvPr/>
        </p:nvSpPr>
        <p:spPr bwMode="auto">
          <a:xfrm>
            <a:off x="0" y="957476"/>
            <a:ext cx="7038789" cy="3894027"/>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2" tIns="146258" rIns="182822" bIns="146258" numCol="1" spcCol="0" rtlCol="0" fromWordArt="0" anchor="t" anchorCtr="0" forceAA="0" compatLnSpc="1">
            <a:prstTxWarp prst="textNoShape">
              <a:avLst/>
            </a:prstTxWarp>
            <a:noAutofit/>
          </a:bodyPr>
          <a:lstStyle/>
          <a:p>
            <a:pPr marL="0" marR="0" lvl="0" indent="0" algn="ctr" defTabSz="93209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66368" y="1111212"/>
            <a:ext cx="6439875" cy="1356064"/>
          </a:xfrm>
          <a:prstGeom prst="rect">
            <a:avLst/>
          </a:prstGeom>
        </p:spPr>
        <p:txBody>
          <a:bodyPr wrap="square" lIns="146304" tIns="0" rIns="146304" bIns="0" anchor="t">
            <a:spAutoFit/>
          </a:bodyPr>
          <a:lstStyle>
            <a:lvl1pPr>
              <a:lnSpc>
                <a:spcPct val="90000"/>
              </a:lnSpc>
              <a:spcBef>
                <a:spcPts val="0"/>
              </a:spcBef>
              <a:defRPr sz="4896" baseline="0">
                <a:solidFill>
                  <a:schemeClr val="bg1"/>
                </a:solidFill>
              </a:defRPr>
            </a:lvl1pPr>
          </a:lstStyle>
          <a:p>
            <a:r>
              <a:rPr lang="en-US" dirty="0"/>
              <a:t>Headline here, second line here</a:t>
            </a:r>
          </a:p>
        </p:txBody>
      </p:sp>
      <p:sp>
        <p:nvSpPr>
          <p:cNvPr id="17" name="Subtitle 2"/>
          <p:cNvSpPr>
            <a:spLocks noGrp="1"/>
          </p:cNvSpPr>
          <p:nvPr>
            <p:ph type="subTitle" idx="1" hasCustomPrompt="1"/>
          </p:nvPr>
        </p:nvSpPr>
        <p:spPr>
          <a:xfrm>
            <a:off x="466367" y="3616396"/>
            <a:ext cx="6275659" cy="1055383"/>
          </a:xfrm>
          <a:prstGeom prst="rect">
            <a:avLst/>
          </a:prstGeom>
        </p:spPr>
        <p:txBody>
          <a:bodyPr lIns="146304" tIns="0" rIns="146304" bIns="0">
            <a:normAutofit/>
          </a:bodyPr>
          <a:lstStyle>
            <a:lvl1pPr marL="0" indent="0" algn="l">
              <a:lnSpc>
                <a:spcPct val="90000"/>
              </a:lnSpc>
              <a:spcBef>
                <a:spcPts val="0"/>
              </a:spcBef>
              <a:buNone/>
              <a:defRPr sz="2040">
                <a:solidFill>
                  <a:schemeClr val="bg1"/>
                </a:solidFill>
                <a:latin typeface="+mn-lt"/>
              </a:defRPr>
            </a:lvl1pPr>
            <a:lvl2pPr marL="457012" indent="0" algn="ctr">
              <a:buNone/>
              <a:defRPr>
                <a:solidFill>
                  <a:schemeClr val="tx1">
                    <a:tint val="75000"/>
                  </a:schemeClr>
                </a:solidFill>
              </a:defRPr>
            </a:lvl2pPr>
            <a:lvl3pPr marL="914026" indent="0" algn="ctr">
              <a:buNone/>
              <a:defRPr>
                <a:solidFill>
                  <a:schemeClr val="tx1">
                    <a:tint val="75000"/>
                  </a:schemeClr>
                </a:solidFill>
              </a:defRPr>
            </a:lvl3pPr>
            <a:lvl4pPr marL="1371039" indent="0" algn="ctr">
              <a:buNone/>
              <a:defRPr>
                <a:solidFill>
                  <a:schemeClr val="tx1">
                    <a:tint val="75000"/>
                  </a:schemeClr>
                </a:solidFill>
              </a:defRPr>
            </a:lvl4pPr>
            <a:lvl5pPr marL="1828053" indent="0" algn="ctr">
              <a:buNone/>
              <a:defRPr>
                <a:solidFill>
                  <a:schemeClr val="tx1">
                    <a:tint val="75000"/>
                  </a:schemeClr>
                </a:solidFill>
              </a:defRPr>
            </a:lvl5pPr>
            <a:lvl6pPr marL="2285065" indent="0" algn="ctr">
              <a:buNone/>
              <a:defRPr>
                <a:solidFill>
                  <a:schemeClr val="tx1">
                    <a:tint val="75000"/>
                  </a:schemeClr>
                </a:solidFill>
              </a:defRPr>
            </a:lvl6pPr>
            <a:lvl7pPr marL="2742078" indent="0" algn="ctr">
              <a:buNone/>
              <a:defRPr>
                <a:solidFill>
                  <a:schemeClr val="tx1">
                    <a:tint val="75000"/>
                  </a:schemeClr>
                </a:solidFill>
              </a:defRPr>
            </a:lvl7pPr>
            <a:lvl8pPr marL="3199091" indent="0" algn="ctr">
              <a:buNone/>
              <a:defRPr>
                <a:solidFill>
                  <a:schemeClr val="tx1">
                    <a:tint val="75000"/>
                  </a:schemeClr>
                </a:solidFill>
              </a:defRPr>
            </a:lvl8pPr>
            <a:lvl9pPr marL="3656103" indent="0" algn="ctr">
              <a:buNone/>
              <a:defRPr>
                <a:solidFill>
                  <a:schemeClr val="tx1">
                    <a:tint val="75000"/>
                  </a:schemeClr>
                </a:solidFill>
              </a:defRPr>
            </a:lvl9pPr>
          </a:lstStyle>
          <a:p>
            <a:r>
              <a:rPr lang="en-US" dirty="0"/>
              <a:t>Speaker Name</a:t>
            </a:r>
            <a:br>
              <a:rPr lang="en-US" dirty="0"/>
            </a:br>
            <a:r>
              <a:rPr lang="en-US" dirty="0"/>
              <a:t>Date</a:t>
            </a:r>
          </a:p>
        </p:txBody>
      </p:sp>
      <p:sp>
        <p:nvSpPr>
          <p:cNvPr id="19" name="Text Placeholder 7"/>
          <p:cNvSpPr>
            <a:spLocks noGrp="1"/>
          </p:cNvSpPr>
          <p:nvPr>
            <p:ph type="body" sz="quarter" idx="10" hasCustomPrompt="1"/>
          </p:nvPr>
        </p:nvSpPr>
        <p:spPr>
          <a:xfrm>
            <a:off x="466754" y="2542614"/>
            <a:ext cx="6456644" cy="881064"/>
          </a:xfrm>
          <a:prstGeom prst="rect">
            <a:avLst/>
          </a:prstGeom>
        </p:spPr>
        <p:txBody>
          <a:bodyPr lIns="146304" tIns="0" rIns="146304" bIns="0">
            <a:normAutofit/>
          </a:bodyPr>
          <a:lstStyle>
            <a:lvl1pPr marL="0" indent="0">
              <a:lnSpc>
                <a:spcPct val="90000"/>
              </a:lnSpc>
              <a:spcBef>
                <a:spcPts val="0"/>
              </a:spcBef>
              <a:buNone/>
              <a:defRPr sz="2040" baseline="0">
                <a:solidFill>
                  <a:schemeClr val="bg1"/>
                </a:solidFill>
                <a:latin typeface="+mn-lt"/>
              </a:defRPr>
            </a:lvl1pPr>
            <a:lvl2pPr marL="342760" indent="0">
              <a:buNone/>
              <a:defRPr sz="1632">
                <a:solidFill>
                  <a:schemeClr val="bg1"/>
                </a:solidFill>
                <a:latin typeface="+mj-lt"/>
              </a:defRPr>
            </a:lvl2pPr>
            <a:lvl3pPr marL="571267" indent="0">
              <a:buNone/>
              <a:defRPr sz="1326">
                <a:solidFill>
                  <a:schemeClr val="bg1"/>
                </a:solidFill>
                <a:latin typeface="+mj-lt"/>
              </a:defRPr>
            </a:lvl3pPr>
            <a:lvl4pPr marL="799772" indent="0">
              <a:buNone/>
              <a:defRPr sz="1224">
                <a:solidFill>
                  <a:schemeClr val="bg1"/>
                </a:solidFill>
                <a:latin typeface="+mj-lt"/>
              </a:defRPr>
            </a:lvl4pPr>
            <a:lvl5pPr marL="1028279" indent="0">
              <a:buNone/>
              <a:defRPr sz="1224">
                <a:solidFill>
                  <a:schemeClr val="bg1"/>
                </a:solidFill>
                <a:latin typeface="+mj-lt"/>
              </a:defRPr>
            </a:lvl5pPr>
          </a:lstStyle>
          <a:p>
            <a:pPr lvl="0"/>
            <a:r>
              <a:rPr lang="en-US" dirty="0"/>
              <a:t>Sub header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780056" y="6530038"/>
            <a:ext cx="1304123" cy="285765"/>
          </a:xfrm>
          <a:prstGeom prst="rect">
            <a:avLst/>
          </a:prstGeom>
        </p:spPr>
      </p:pic>
    </p:spTree>
    <p:extLst>
      <p:ext uri="{BB962C8B-B14F-4D97-AF65-F5344CB8AC3E}">
        <p14:creationId xmlns:p14="http://schemas.microsoft.com/office/powerpoint/2010/main" val="2838857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PresentationTitle_Manufacturing1">
    <p:bg>
      <p:bgPr>
        <a:solidFill>
          <a:schemeClr val="bg1"/>
        </a:solidFill>
        <a:effectLst/>
      </p:bgPr>
    </p:bg>
    <p:spTree>
      <p:nvGrpSpPr>
        <p:cNvPr id="1" name=""/>
        <p:cNvGrpSpPr/>
        <p:nvPr/>
      </p:nvGrpSpPr>
      <p:grpSpPr>
        <a:xfrm>
          <a:off x="0" y="0"/>
          <a:ext cx="0" cy="0"/>
          <a:chOff x="0" y="0"/>
          <a:chExt cx="0" cy="0"/>
        </a:xfrm>
      </p:grpSpPr>
      <p:pic>
        <p:nvPicPr>
          <p:cNvPr id="11" name="Picture 10" descr="IOYT Image 1.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0" y="0"/>
            <a:ext cx="12436475" cy="7062433"/>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Rectangle 8"/>
          <p:cNvSpPr/>
          <p:nvPr/>
        </p:nvSpPr>
        <p:spPr bwMode="auto">
          <a:xfrm>
            <a:off x="-1" y="2636011"/>
            <a:ext cx="8115762" cy="3894027"/>
          </a:xfrm>
          <a:prstGeom prst="rect">
            <a:avLst/>
          </a:prstGeom>
          <a:solidFill>
            <a:srgbClr val="00188F">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2" tIns="146258" rIns="182822" bIns="146258" numCol="1" spcCol="0" rtlCol="0" fromWordArt="0" anchor="t" anchorCtr="0" forceAA="0" compatLnSpc="1">
            <a:prstTxWarp prst="textNoShape">
              <a:avLst/>
            </a:prstTxWarp>
            <a:noAutofit/>
          </a:bodyPr>
          <a:lstStyle/>
          <a:p>
            <a:pPr marL="0" marR="0" lvl="0" indent="0" algn="ctr" defTabSz="93209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66367" y="2789747"/>
            <a:ext cx="7418143" cy="1356064"/>
          </a:xfrm>
          <a:prstGeom prst="rect">
            <a:avLst/>
          </a:prstGeom>
        </p:spPr>
        <p:txBody>
          <a:bodyPr wrap="square" lIns="146304" tIns="0" rIns="146304" bIns="0" anchor="t">
            <a:spAutoFit/>
          </a:bodyPr>
          <a:lstStyle>
            <a:lvl1pPr>
              <a:lnSpc>
                <a:spcPct val="90000"/>
              </a:lnSpc>
              <a:spcBef>
                <a:spcPts val="0"/>
              </a:spcBef>
              <a:defRPr sz="4896" baseline="0">
                <a:solidFill>
                  <a:schemeClr val="bg1"/>
                </a:solidFill>
              </a:defRPr>
            </a:lvl1pPr>
          </a:lstStyle>
          <a:p>
            <a:r>
              <a:rPr lang="en-US" dirty="0"/>
              <a:t>Headline here, second line here</a:t>
            </a:r>
          </a:p>
        </p:txBody>
      </p:sp>
      <p:sp>
        <p:nvSpPr>
          <p:cNvPr id="17" name="Subtitle 2"/>
          <p:cNvSpPr>
            <a:spLocks noGrp="1"/>
          </p:cNvSpPr>
          <p:nvPr>
            <p:ph type="subTitle" idx="1" hasCustomPrompt="1"/>
          </p:nvPr>
        </p:nvSpPr>
        <p:spPr>
          <a:xfrm>
            <a:off x="466367" y="5294931"/>
            <a:ext cx="6275659" cy="1055383"/>
          </a:xfrm>
          <a:prstGeom prst="rect">
            <a:avLst/>
          </a:prstGeom>
        </p:spPr>
        <p:txBody>
          <a:bodyPr lIns="146304" tIns="0" rIns="146304" bIns="0">
            <a:normAutofit/>
          </a:bodyPr>
          <a:lstStyle>
            <a:lvl1pPr marL="0" indent="0" algn="l">
              <a:lnSpc>
                <a:spcPct val="90000"/>
              </a:lnSpc>
              <a:spcBef>
                <a:spcPts val="0"/>
              </a:spcBef>
              <a:buNone/>
              <a:defRPr sz="2040">
                <a:solidFill>
                  <a:schemeClr val="bg1"/>
                </a:solidFill>
                <a:latin typeface="+mn-lt"/>
              </a:defRPr>
            </a:lvl1pPr>
            <a:lvl2pPr marL="457012" indent="0" algn="ctr">
              <a:buNone/>
              <a:defRPr>
                <a:solidFill>
                  <a:schemeClr val="tx1">
                    <a:tint val="75000"/>
                  </a:schemeClr>
                </a:solidFill>
              </a:defRPr>
            </a:lvl2pPr>
            <a:lvl3pPr marL="914026" indent="0" algn="ctr">
              <a:buNone/>
              <a:defRPr>
                <a:solidFill>
                  <a:schemeClr val="tx1">
                    <a:tint val="75000"/>
                  </a:schemeClr>
                </a:solidFill>
              </a:defRPr>
            </a:lvl3pPr>
            <a:lvl4pPr marL="1371039" indent="0" algn="ctr">
              <a:buNone/>
              <a:defRPr>
                <a:solidFill>
                  <a:schemeClr val="tx1">
                    <a:tint val="75000"/>
                  </a:schemeClr>
                </a:solidFill>
              </a:defRPr>
            </a:lvl4pPr>
            <a:lvl5pPr marL="1828053" indent="0" algn="ctr">
              <a:buNone/>
              <a:defRPr>
                <a:solidFill>
                  <a:schemeClr val="tx1">
                    <a:tint val="75000"/>
                  </a:schemeClr>
                </a:solidFill>
              </a:defRPr>
            </a:lvl5pPr>
            <a:lvl6pPr marL="2285065" indent="0" algn="ctr">
              <a:buNone/>
              <a:defRPr>
                <a:solidFill>
                  <a:schemeClr val="tx1">
                    <a:tint val="75000"/>
                  </a:schemeClr>
                </a:solidFill>
              </a:defRPr>
            </a:lvl6pPr>
            <a:lvl7pPr marL="2742078" indent="0" algn="ctr">
              <a:buNone/>
              <a:defRPr>
                <a:solidFill>
                  <a:schemeClr val="tx1">
                    <a:tint val="75000"/>
                  </a:schemeClr>
                </a:solidFill>
              </a:defRPr>
            </a:lvl7pPr>
            <a:lvl8pPr marL="3199091" indent="0" algn="ctr">
              <a:buNone/>
              <a:defRPr>
                <a:solidFill>
                  <a:schemeClr val="tx1">
                    <a:tint val="75000"/>
                  </a:schemeClr>
                </a:solidFill>
              </a:defRPr>
            </a:lvl8pPr>
            <a:lvl9pPr marL="3656103" indent="0" algn="ctr">
              <a:buNone/>
              <a:defRPr>
                <a:solidFill>
                  <a:schemeClr val="tx1">
                    <a:tint val="75000"/>
                  </a:schemeClr>
                </a:solidFill>
              </a:defRPr>
            </a:lvl9pPr>
          </a:lstStyle>
          <a:p>
            <a:r>
              <a:rPr lang="en-US" dirty="0"/>
              <a:t>Speaker Name</a:t>
            </a:r>
            <a:br>
              <a:rPr lang="en-US" dirty="0"/>
            </a:br>
            <a:r>
              <a:rPr lang="en-US" dirty="0"/>
              <a:t>Date</a:t>
            </a:r>
          </a:p>
        </p:txBody>
      </p:sp>
      <p:sp>
        <p:nvSpPr>
          <p:cNvPr id="19" name="Text Placeholder 7"/>
          <p:cNvSpPr>
            <a:spLocks noGrp="1"/>
          </p:cNvSpPr>
          <p:nvPr>
            <p:ph type="body" sz="quarter" idx="10" hasCustomPrompt="1"/>
          </p:nvPr>
        </p:nvSpPr>
        <p:spPr>
          <a:xfrm>
            <a:off x="466754" y="4221149"/>
            <a:ext cx="7437459" cy="881064"/>
          </a:xfrm>
          <a:prstGeom prst="rect">
            <a:avLst/>
          </a:prstGeom>
        </p:spPr>
        <p:txBody>
          <a:bodyPr lIns="146304" tIns="0" rIns="146304" bIns="0">
            <a:normAutofit/>
          </a:bodyPr>
          <a:lstStyle>
            <a:lvl1pPr marL="0" indent="0">
              <a:lnSpc>
                <a:spcPct val="90000"/>
              </a:lnSpc>
              <a:spcBef>
                <a:spcPts val="0"/>
              </a:spcBef>
              <a:buNone/>
              <a:defRPr sz="2040" baseline="0">
                <a:solidFill>
                  <a:schemeClr val="bg1"/>
                </a:solidFill>
                <a:latin typeface="+mn-lt"/>
              </a:defRPr>
            </a:lvl1pPr>
            <a:lvl2pPr marL="342760" indent="0">
              <a:buNone/>
              <a:defRPr sz="1632">
                <a:solidFill>
                  <a:schemeClr val="bg1"/>
                </a:solidFill>
                <a:latin typeface="+mj-lt"/>
              </a:defRPr>
            </a:lvl2pPr>
            <a:lvl3pPr marL="571267" indent="0">
              <a:buNone/>
              <a:defRPr sz="1326">
                <a:solidFill>
                  <a:schemeClr val="bg1"/>
                </a:solidFill>
                <a:latin typeface="+mj-lt"/>
              </a:defRPr>
            </a:lvl3pPr>
            <a:lvl4pPr marL="799772" indent="0">
              <a:buNone/>
              <a:defRPr sz="1224">
                <a:solidFill>
                  <a:schemeClr val="bg1"/>
                </a:solidFill>
                <a:latin typeface="+mj-lt"/>
              </a:defRPr>
            </a:lvl4pPr>
            <a:lvl5pPr marL="1028279" indent="0">
              <a:buNone/>
              <a:defRPr sz="1224">
                <a:solidFill>
                  <a:schemeClr val="bg1"/>
                </a:solidFill>
                <a:latin typeface="+mj-lt"/>
              </a:defRPr>
            </a:lvl5pPr>
          </a:lstStyle>
          <a:p>
            <a:pPr lvl="0"/>
            <a:r>
              <a:rPr lang="en-US" dirty="0"/>
              <a:t>Sub header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780056" y="6530038"/>
            <a:ext cx="1304123" cy="285765"/>
          </a:xfrm>
          <a:prstGeom prst="rect">
            <a:avLst/>
          </a:prstGeom>
        </p:spPr>
      </p:pic>
    </p:spTree>
    <p:extLst>
      <p:ext uri="{BB962C8B-B14F-4D97-AF65-F5344CB8AC3E}">
        <p14:creationId xmlns:p14="http://schemas.microsoft.com/office/powerpoint/2010/main" val="2184161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5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descr="STB13_SolarFarm_02.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 y="-1"/>
            <a:ext cx="12434856" cy="6994526"/>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409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Rectangle 8"/>
          <p:cNvSpPr/>
          <p:nvPr/>
        </p:nvSpPr>
        <p:spPr bwMode="auto">
          <a:xfrm>
            <a:off x="0" y="559286"/>
            <a:ext cx="8115762" cy="3894027"/>
          </a:xfrm>
          <a:prstGeom prst="rect">
            <a:avLst/>
          </a:prstGeom>
          <a:solidFill>
            <a:schemeClr val="accent2">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2" tIns="146258" rIns="182822" bIns="146258" numCol="1" spcCol="0" rtlCol="0" fromWordArt="0" anchor="t" anchorCtr="0" forceAA="0" compatLnSpc="1">
            <a:prstTxWarp prst="textNoShape">
              <a:avLst/>
            </a:prstTxWarp>
            <a:noAutofit/>
          </a:bodyPr>
          <a:lstStyle/>
          <a:p>
            <a:pPr marL="0" marR="0" lvl="0" indent="0" algn="ctr" defTabSz="93209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66368" y="1574006"/>
            <a:ext cx="7418143" cy="1864588"/>
          </a:xfrm>
          <a:prstGeom prst="rect">
            <a:avLst/>
          </a:prstGeom>
        </p:spPr>
        <p:txBody>
          <a:bodyPr wrap="square" lIns="146304" tIns="0" rIns="146304" bIns="0" anchor="ctr" anchorCtr="0">
            <a:spAutoFit/>
          </a:bodyPr>
          <a:lstStyle>
            <a:lvl1pPr>
              <a:lnSpc>
                <a:spcPct val="90000"/>
              </a:lnSpc>
              <a:spcBef>
                <a:spcPts val="0"/>
              </a:spcBef>
              <a:defRPr sz="6731"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780056" y="6530038"/>
            <a:ext cx="1304123" cy="285765"/>
          </a:xfrm>
          <a:prstGeom prst="rect">
            <a:avLst/>
          </a:prstGeom>
        </p:spPr>
      </p:pic>
    </p:spTree>
    <p:extLst>
      <p:ext uri="{BB962C8B-B14F-4D97-AF65-F5344CB8AC3E}">
        <p14:creationId xmlns:p14="http://schemas.microsoft.com/office/powerpoint/2010/main" val="1652238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4" cstate="email">
            <a:extLst>
              <a:ext uri="{28A0092B-C50C-407E-A947-70E740481C1C}">
                <a14:useLocalDpi xmlns:a14="http://schemas.microsoft.com/office/drawing/2010/main" val="0"/>
              </a:ext>
            </a:extLst>
          </a:blip>
          <a:srcRect t="15225"/>
          <a:stretch/>
        </p:blipFill>
        <p:spPr>
          <a:xfrm flipH="1">
            <a:off x="0" y="0"/>
            <a:ext cx="12436475" cy="7022290"/>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512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Rectangle 8"/>
          <p:cNvSpPr/>
          <p:nvPr/>
        </p:nvSpPr>
        <p:spPr bwMode="auto">
          <a:xfrm>
            <a:off x="0" y="907213"/>
            <a:ext cx="7038789" cy="3894027"/>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2" tIns="146258" rIns="182822" bIns="146258" numCol="1" spcCol="0" rtlCol="0" fromWordArt="0" anchor="t" anchorCtr="0" forceAA="0" compatLnSpc="1">
            <a:prstTxWarp prst="textNoShape">
              <a:avLst/>
            </a:prstTxWarp>
            <a:noAutofit/>
          </a:bodyPr>
          <a:lstStyle/>
          <a:p>
            <a:pPr marL="0" marR="0" lvl="0" indent="0" algn="ctr" defTabSz="93209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66368" y="1921933"/>
            <a:ext cx="6439875" cy="1864588"/>
          </a:xfrm>
          <a:prstGeom prst="rect">
            <a:avLst/>
          </a:prstGeom>
        </p:spPr>
        <p:txBody>
          <a:bodyPr wrap="square" lIns="146304" tIns="0" rIns="146304" bIns="0" anchor="ctr" anchorCtr="0">
            <a:spAutoFit/>
          </a:bodyPr>
          <a:lstStyle>
            <a:lvl1pPr>
              <a:lnSpc>
                <a:spcPct val="90000"/>
              </a:lnSpc>
              <a:spcBef>
                <a:spcPts val="0"/>
              </a:spcBef>
              <a:defRPr sz="6731"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780056" y="6530038"/>
            <a:ext cx="1304123" cy="285765"/>
          </a:xfrm>
          <a:prstGeom prst="rect">
            <a:avLst/>
          </a:prstGeom>
        </p:spPr>
      </p:pic>
    </p:spTree>
    <p:extLst>
      <p:ext uri="{BB962C8B-B14F-4D97-AF65-F5344CB8AC3E}">
        <p14:creationId xmlns:p14="http://schemas.microsoft.com/office/powerpoint/2010/main" val="1295511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6_PresentationTitle_Manufacturing1">
    <p:bg>
      <p:bgPr>
        <a:solidFill>
          <a:schemeClr val="bg1"/>
        </a:solidFill>
        <a:effectLst/>
      </p:bgPr>
    </p:bg>
    <p:spTree>
      <p:nvGrpSpPr>
        <p:cNvPr id="1" name=""/>
        <p:cNvGrpSpPr/>
        <p:nvPr/>
      </p:nvGrpSpPr>
      <p:grpSpPr>
        <a:xfrm>
          <a:off x="0" y="0"/>
          <a:ext cx="0" cy="0"/>
          <a:chOff x="0" y="0"/>
          <a:chExt cx="0" cy="0"/>
        </a:xfrm>
      </p:grpSpPr>
      <p:pic>
        <p:nvPicPr>
          <p:cNvPr id="11" name="Picture 10" descr="STB13_WindFarm_05.png"/>
          <p:cNvPicPr>
            <a:picLocks noChangeAspect="1"/>
          </p:cNvPicPr>
          <p:nvPr/>
        </p:nvPicPr>
        <p:blipFill rotWithShape="1">
          <a:blip r:embed="rId4" cstate="email">
            <a:extLst>
              <a:ext uri="{28A0092B-C50C-407E-A947-70E740481C1C}">
                <a14:useLocalDpi xmlns:a14="http://schemas.microsoft.com/office/drawing/2010/main" val="0"/>
              </a:ext>
            </a:extLst>
          </a:blip>
          <a:srcRect t="15560"/>
          <a:stretch/>
        </p:blipFill>
        <p:spPr>
          <a:xfrm flipH="1">
            <a:off x="0" y="0"/>
            <a:ext cx="12436475" cy="6994525"/>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614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Rectangle 8"/>
          <p:cNvSpPr/>
          <p:nvPr/>
        </p:nvSpPr>
        <p:spPr bwMode="auto">
          <a:xfrm>
            <a:off x="0" y="509022"/>
            <a:ext cx="8115762" cy="3894027"/>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2" tIns="146258" rIns="182822" bIns="146258" numCol="1" spcCol="0" rtlCol="0" fromWordArt="0" anchor="t" anchorCtr="0" forceAA="0" compatLnSpc="1">
            <a:prstTxWarp prst="textNoShape">
              <a:avLst/>
            </a:prstTxWarp>
            <a:noAutofit/>
          </a:bodyPr>
          <a:lstStyle/>
          <a:p>
            <a:pPr marL="0" marR="0" lvl="0" indent="0" algn="ctr" defTabSz="93209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66368" y="1523743"/>
            <a:ext cx="7418143" cy="1864588"/>
          </a:xfrm>
          <a:prstGeom prst="rect">
            <a:avLst/>
          </a:prstGeom>
        </p:spPr>
        <p:txBody>
          <a:bodyPr wrap="square" lIns="146304" tIns="0" rIns="146304" bIns="0" anchor="ctr" anchorCtr="0">
            <a:spAutoFit/>
          </a:bodyPr>
          <a:lstStyle>
            <a:lvl1pPr>
              <a:lnSpc>
                <a:spcPct val="90000"/>
              </a:lnSpc>
              <a:spcBef>
                <a:spcPts val="0"/>
              </a:spcBef>
              <a:defRPr sz="6731"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780056" y="6530038"/>
            <a:ext cx="1304123" cy="285765"/>
          </a:xfrm>
          <a:prstGeom prst="rect">
            <a:avLst/>
          </a:prstGeom>
        </p:spPr>
      </p:pic>
    </p:spTree>
    <p:extLst>
      <p:ext uri="{BB962C8B-B14F-4D97-AF65-F5344CB8AC3E}">
        <p14:creationId xmlns:p14="http://schemas.microsoft.com/office/powerpoint/2010/main" val="3076479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4_PresentationTitle_">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4" cstate="email">
            <a:extLst>
              <a:ext uri="{28A0092B-C50C-407E-A947-70E740481C1C}">
                <a14:useLocalDpi xmlns:a14="http://schemas.microsoft.com/office/drawing/2010/main" val="0"/>
              </a:ext>
            </a:extLst>
          </a:blip>
          <a:srcRect t="15560"/>
          <a:stretch/>
        </p:blipFill>
        <p:spPr>
          <a:xfrm>
            <a:off x="0" y="0"/>
            <a:ext cx="12436475" cy="6994525"/>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717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Rectangle 8"/>
          <p:cNvSpPr/>
          <p:nvPr/>
        </p:nvSpPr>
        <p:spPr bwMode="auto">
          <a:xfrm>
            <a:off x="0" y="535389"/>
            <a:ext cx="8115762" cy="3894027"/>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2" tIns="146258" rIns="182822" bIns="146258" numCol="1" spcCol="0" rtlCol="0" fromWordArt="0" anchor="t" anchorCtr="0" forceAA="0" compatLnSpc="1">
            <a:prstTxWarp prst="textNoShape">
              <a:avLst/>
            </a:prstTxWarp>
            <a:noAutofit/>
          </a:bodyPr>
          <a:lstStyle/>
          <a:p>
            <a:pPr marL="0" marR="0" lvl="0" indent="0" algn="ctr" defTabSz="93209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66368" y="1550110"/>
            <a:ext cx="7418143" cy="1864588"/>
          </a:xfrm>
          <a:prstGeom prst="rect">
            <a:avLst/>
          </a:prstGeom>
        </p:spPr>
        <p:txBody>
          <a:bodyPr wrap="square" lIns="146304" tIns="0" rIns="146304" bIns="0" anchor="ctr" anchorCtr="0">
            <a:spAutoFit/>
          </a:bodyPr>
          <a:lstStyle>
            <a:lvl1pPr>
              <a:lnSpc>
                <a:spcPct val="90000"/>
              </a:lnSpc>
              <a:spcBef>
                <a:spcPts val="0"/>
              </a:spcBef>
              <a:defRPr sz="6731"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780056" y="6530038"/>
            <a:ext cx="1304123" cy="285765"/>
          </a:xfrm>
          <a:prstGeom prst="rect">
            <a:avLst/>
          </a:prstGeom>
        </p:spPr>
      </p:pic>
    </p:spTree>
    <p:extLst>
      <p:ext uri="{BB962C8B-B14F-4D97-AF65-F5344CB8AC3E}">
        <p14:creationId xmlns:p14="http://schemas.microsoft.com/office/powerpoint/2010/main" val="759696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resentationTitle_HEALTHCA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 y="0"/>
            <a:ext cx="12436474" cy="7016624"/>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819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Rectangle 8"/>
          <p:cNvSpPr/>
          <p:nvPr/>
        </p:nvSpPr>
        <p:spPr bwMode="auto">
          <a:xfrm>
            <a:off x="1" y="2335681"/>
            <a:ext cx="7115715" cy="3894027"/>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2" tIns="146258" rIns="182822" bIns="146258" numCol="1" spcCol="0" rtlCol="0" fromWordArt="0" anchor="t" anchorCtr="0" forceAA="0" compatLnSpc="1">
            <a:prstTxWarp prst="textNoShape">
              <a:avLst/>
            </a:prstTxWarp>
            <a:noAutofit/>
          </a:bodyPr>
          <a:lstStyle/>
          <a:p>
            <a:pPr marL="0" marR="0" lvl="0" indent="0" algn="ctr" defTabSz="93209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66368" y="3435156"/>
            <a:ext cx="6275733" cy="1695079"/>
          </a:xfrm>
          <a:prstGeom prst="rect">
            <a:avLst/>
          </a:prstGeom>
        </p:spPr>
        <p:txBody>
          <a:bodyPr wrap="square" lIns="146304" tIns="0" rIns="146304" bIns="0" anchor="ctr" anchorCtr="0">
            <a:spAutoFit/>
          </a:bodyPr>
          <a:lstStyle>
            <a:lvl1pPr>
              <a:lnSpc>
                <a:spcPct val="90000"/>
              </a:lnSpc>
              <a:spcBef>
                <a:spcPts val="0"/>
              </a:spcBef>
              <a:defRPr sz="6119"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780056" y="6530038"/>
            <a:ext cx="1304123" cy="285765"/>
          </a:xfrm>
          <a:prstGeom prst="rect">
            <a:avLst/>
          </a:prstGeom>
        </p:spPr>
      </p:pic>
    </p:spTree>
    <p:extLst>
      <p:ext uri="{BB962C8B-B14F-4D97-AF65-F5344CB8AC3E}">
        <p14:creationId xmlns:p14="http://schemas.microsoft.com/office/powerpoint/2010/main" val="5687200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PresentationTitle_HEALTHCAR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4">
            <a:extLst>
              <a:ext uri="{28A0092B-C50C-407E-A947-70E740481C1C}">
                <a14:useLocalDpi xmlns:a14="http://schemas.microsoft.com/office/drawing/2010/main" val="0"/>
              </a:ext>
            </a:extLst>
          </a:blip>
          <a:srcRect t="14316"/>
          <a:stretch/>
        </p:blipFill>
        <p:spPr>
          <a:xfrm>
            <a:off x="3176" y="-7938"/>
            <a:ext cx="12418692" cy="7088398"/>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921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Rectangle 8"/>
          <p:cNvSpPr/>
          <p:nvPr/>
        </p:nvSpPr>
        <p:spPr bwMode="auto">
          <a:xfrm>
            <a:off x="1" y="2335681"/>
            <a:ext cx="7115715" cy="3894027"/>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2" tIns="146258" rIns="182822" bIns="146258" numCol="1" spcCol="0" rtlCol="0" fromWordArt="0" anchor="t" anchorCtr="0" forceAA="0" compatLnSpc="1">
            <a:prstTxWarp prst="textNoShape">
              <a:avLst/>
            </a:prstTxWarp>
            <a:noAutofit/>
          </a:bodyPr>
          <a:lstStyle/>
          <a:p>
            <a:pPr marL="0" marR="0" lvl="0" indent="0" algn="ctr" defTabSz="93209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66368" y="3435156"/>
            <a:ext cx="6275733" cy="1695079"/>
          </a:xfrm>
          <a:prstGeom prst="rect">
            <a:avLst/>
          </a:prstGeom>
        </p:spPr>
        <p:txBody>
          <a:bodyPr wrap="square" lIns="146304" tIns="0" rIns="146304" bIns="0" anchor="ctr" anchorCtr="0">
            <a:spAutoFit/>
          </a:bodyPr>
          <a:lstStyle>
            <a:lvl1pPr>
              <a:lnSpc>
                <a:spcPct val="90000"/>
              </a:lnSpc>
              <a:spcBef>
                <a:spcPts val="0"/>
              </a:spcBef>
              <a:defRPr sz="6119"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780056" y="6530038"/>
            <a:ext cx="1304123" cy="285765"/>
          </a:xfrm>
          <a:prstGeom prst="rect">
            <a:avLst/>
          </a:prstGeom>
        </p:spPr>
      </p:pic>
    </p:spTree>
    <p:extLst>
      <p:ext uri="{BB962C8B-B14F-4D97-AF65-F5344CB8AC3E}">
        <p14:creationId xmlns:p14="http://schemas.microsoft.com/office/powerpoint/2010/main" val="19212346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1_PresentationTitle_Manufacturing1">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0" y="5409"/>
            <a:ext cx="12436475" cy="6998129"/>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024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9" name="Rectangle 8"/>
          <p:cNvSpPr/>
          <p:nvPr/>
        </p:nvSpPr>
        <p:spPr bwMode="auto">
          <a:xfrm>
            <a:off x="-19231" y="2751874"/>
            <a:ext cx="8115762" cy="3894027"/>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2" tIns="146258" rIns="182822" bIns="146258" numCol="1" spcCol="0" rtlCol="0" fromWordArt="0" anchor="t" anchorCtr="0" forceAA="0" compatLnSpc="1">
            <a:prstTxWarp prst="textNoShape">
              <a:avLst/>
            </a:prstTxWarp>
            <a:noAutofit/>
          </a:bodyPr>
          <a:lstStyle/>
          <a:p>
            <a:pPr marL="0" marR="0" lvl="0" indent="0" algn="ctr" defTabSz="93209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66368" y="3766595"/>
            <a:ext cx="7437846" cy="1864588"/>
          </a:xfrm>
          <a:prstGeom prst="rect">
            <a:avLst/>
          </a:prstGeom>
        </p:spPr>
        <p:txBody>
          <a:bodyPr wrap="square" lIns="146304" tIns="0" rIns="146304" bIns="0" anchor="ctr" anchorCtr="0">
            <a:spAutoFit/>
          </a:bodyPr>
          <a:lstStyle>
            <a:lvl1pPr>
              <a:lnSpc>
                <a:spcPct val="90000"/>
              </a:lnSpc>
              <a:spcBef>
                <a:spcPts val="0"/>
              </a:spcBef>
              <a:defRPr sz="6731"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780056" y="6530038"/>
            <a:ext cx="1304123" cy="285765"/>
          </a:xfrm>
          <a:prstGeom prst="rect">
            <a:avLst/>
          </a:prstGeom>
        </p:spPr>
      </p:pic>
    </p:spTree>
    <p:extLst>
      <p:ext uri="{BB962C8B-B14F-4D97-AF65-F5344CB8AC3E}">
        <p14:creationId xmlns:p14="http://schemas.microsoft.com/office/powerpoint/2010/main" val="3463440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126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90"/>
                        <a:ext cx="1587" cy="1587"/>
                      </a:xfrm>
                      <a:prstGeom prst="rect">
                        <a:avLst/>
                      </a:prstGeom>
                    </p:spPr>
                  </p:pic>
                </p:oleObj>
              </mc:Fallback>
            </mc:AlternateContent>
          </a:graphicData>
        </a:graphic>
      </p:graphicFrame>
      <p:graphicFrame>
        <p:nvGraphicFramePr>
          <p:cNvPr id="3" name="Object 2" hidden="1"/>
          <p:cNvGraphicFramePr>
            <a:graphicFrameLocks noChangeAspect="1"/>
          </p:cNvGraphicFramePr>
          <p:nvPr>
            <p:custDataLst>
              <p:tags r:id="rId3"/>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1267" name="think-cell Slide" r:id="rId7" imgW="270" imgH="270" progId="TCLayout.ActiveDocument.1">
                  <p:embed/>
                </p:oleObj>
              </mc:Choice>
              <mc:Fallback>
                <p:oleObj name="think-cell Slide" r:id="rId7" imgW="270" imgH="270" progId="TCLayout.ActiveDocument.1">
                  <p:embed/>
                  <p:pic>
                    <p:nvPicPr>
                      <p:cNvPr id="3" name="Object 2" hidden="1"/>
                      <p:cNvPicPr/>
                      <p:nvPr/>
                    </p:nvPicPr>
                    <p:blipFill>
                      <a:blip r:embed="rId6"/>
                      <a:stretch>
                        <a:fillRect/>
                      </a:stretch>
                    </p:blipFill>
                    <p:spPr>
                      <a:xfrm>
                        <a:off x="1588"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61265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 DK BLUE  Non-Bulleted Content">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31798" y="1398905"/>
            <a:ext cx="11428988" cy="1463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29301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3931818" y="2952527"/>
            <a:ext cx="8504657" cy="4041998"/>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6368" y="249365"/>
            <a:ext cx="11191876" cy="690638"/>
          </a:xfrm>
        </p:spPr>
        <p:txBody>
          <a:bodyPr/>
          <a:lstStyle>
            <a:lvl1pPr>
              <a:defRPr sz="4488"/>
            </a:lvl1pPr>
          </a:lstStyle>
          <a:p>
            <a:r>
              <a:rPr lang="en-US"/>
              <a:t>Click to edit Master title style</a:t>
            </a:r>
            <a:endParaRPr lang="en-US" dirty="0"/>
          </a:p>
        </p:txBody>
      </p:sp>
      <p:graphicFrame>
        <p:nvGraphicFramePr>
          <p:cNvPr id="3" name="Object 2" hidden="1"/>
          <p:cNvGraphicFramePr>
            <a:graphicFrameLocks noChangeAspect="1"/>
          </p:cNvGraphicFramePr>
          <p:nvPr>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229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11359637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DK BLUE | SIDE TEXT">
    <p:bg>
      <p:bgPr>
        <a:solidFill>
          <a:schemeClr val="accent2"/>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4352284" y="1398907"/>
            <a:ext cx="7541576" cy="1619742"/>
          </a:xfrm>
        </p:spPr>
        <p:txBody>
          <a:bodyPr rIns="91440"/>
          <a:lstStyle>
            <a:lvl1pPr marL="0" indent="0">
              <a:spcBef>
                <a:spcPts val="1836"/>
              </a:spcBef>
              <a:buFont typeface="Arial" pitchFamily="34" charset="0"/>
              <a:buNone/>
              <a:defRPr lang="en-US" sz="3264" kern="4000" spc="-102"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620" indent="0">
              <a:spcBef>
                <a:spcPts val="510"/>
              </a:spcBef>
              <a:buFont typeface="Arial" pitchFamily="34" charset="0"/>
              <a:buNone/>
              <a:tabLst/>
              <a:defRPr lang="en-US" sz="1836" kern="4000" spc="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n-lt"/>
                <a:ea typeface="+mn-ea"/>
                <a:cs typeface="+mn-cs"/>
              </a:defRPr>
            </a:lvl2pPr>
            <a:lvl3pPr marL="0" indent="0">
              <a:spcBef>
                <a:spcPts val="510"/>
              </a:spcBef>
              <a:buFont typeface="Arial" pitchFamily="34" charset="0"/>
              <a:buNone/>
              <a:defRPr sz="1428">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10"/>
              </a:spcBef>
              <a:buFont typeface="Arial" pitchFamily="34" charset="0"/>
              <a:buNone/>
              <a:defRPr sz="1122">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10"/>
              </a:spcBef>
              <a:buFont typeface="Arial" pitchFamily="34" charset="0"/>
              <a:buNone/>
              <a:defRPr sz="1122">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99699" rtl="0" eaLnBrk="1" latinLnBrk="0" hangingPunct="1">
              <a:lnSpc>
                <a:spcPct val="90000"/>
              </a:lnSpc>
              <a:spcBef>
                <a:spcPct val="20000"/>
              </a:spcBef>
              <a:buSzPct val="90000"/>
              <a:buFont typeface="Arial" pitchFamily="34" charset="0"/>
              <a:buNone/>
            </a:pPr>
            <a:r>
              <a:rPr lang="en-US"/>
              <a:t>Click to edit Master text styles</a:t>
            </a:r>
          </a:p>
          <a:p>
            <a:pPr marL="0" lvl="1" indent="0" algn="l" defTabSz="699699" rtl="0" eaLnBrk="1" latinLnBrk="0" hangingPunct="1">
              <a:lnSpc>
                <a:spcPct val="90000"/>
              </a:lnSpc>
              <a:spcBef>
                <a:spcPct val="20000"/>
              </a:spcBef>
              <a:buSzPct val="90000"/>
              <a:buFont typeface="Arial" pitchFamily="34" charset="0"/>
              <a:buNone/>
            </a:pPr>
            <a:r>
              <a:rPr lang="en-US"/>
              <a:t>Second level</a:t>
            </a:r>
          </a:p>
          <a:p>
            <a:pPr marL="0" lvl="2" indent="0" algn="l" defTabSz="699699" rtl="0" eaLnBrk="1" latinLnBrk="0" hangingPunct="1">
              <a:lnSpc>
                <a:spcPct val="90000"/>
              </a:lnSpc>
              <a:spcBef>
                <a:spcPct val="20000"/>
              </a:spcBef>
              <a:buSzPct val="90000"/>
              <a:buFont typeface="Arial" pitchFamily="34" charset="0"/>
              <a:buNone/>
            </a:pPr>
            <a:r>
              <a:rPr lang="en-US"/>
              <a:t>Third level</a:t>
            </a:r>
          </a:p>
          <a:p>
            <a:pPr marL="0" lvl="3" indent="0" algn="l" defTabSz="699699" rtl="0" eaLnBrk="1" latinLnBrk="0" hangingPunct="1">
              <a:lnSpc>
                <a:spcPct val="90000"/>
              </a:lnSpc>
              <a:spcBef>
                <a:spcPct val="20000"/>
              </a:spcBef>
              <a:buSzPct val="90000"/>
              <a:buFont typeface="Arial" pitchFamily="34" charset="0"/>
              <a:buNone/>
            </a:pPr>
            <a:r>
              <a:rPr lang="en-US"/>
              <a:t>Fourth level</a:t>
            </a:r>
          </a:p>
          <a:p>
            <a:pPr marL="0" lvl="4" indent="0" algn="l" defTabSz="699699" rtl="0" eaLnBrk="1" latinLnBrk="0" hangingPunct="1">
              <a:lnSpc>
                <a:spcPct val="90000"/>
              </a:lnSpc>
              <a:spcBef>
                <a:spcPct val="20000"/>
              </a:spcBef>
              <a:buSzPct val="90000"/>
              <a:buFont typeface="Arial" pitchFamily="34" charset="0"/>
              <a:buNone/>
            </a:pPr>
            <a:r>
              <a:rPr lang="en-US"/>
              <a:t>Fifth level</a:t>
            </a:r>
            <a:endParaRPr lang="en-US" dirty="0"/>
          </a:p>
        </p:txBody>
      </p:sp>
      <p:sp>
        <p:nvSpPr>
          <p:cNvPr id="2" name="Title 1"/>
          <p:cNvSpPr>
            <a:spLocks noGrp="1"/>
          </p:cNvSpPr>
          <p:nvPr>
            <p:ph type="title"/>
          </p:nvPr>
        </p:nvSpPr>
        <p:spPr>
          <a:xfrm>
            <a:off x="4352283" y="198598"/>
            <a:ext cx="7552915" cy="690638"/>
          </a:xfrm>
        </p:spPr>
        <p:txBody>
          <a:bodyPr/>
          <a:lstStyle>
            <a:lvl1pPr>
              <a:defRPr lang="en-US" sz="4488" b="0" kern="1200" cap="none" spc="-102"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14053523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38796777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7035800"/>
      </p:ext>
    </p:extLst>
  </p:cSld>
  <p:clrMapOvr>
    <a:masterClrMapping/>
  </p:clrMapOvr>
  <p:transition>
    <p:fade/>
  </p:transition>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marL="0" marR="0" lvl="0" indent="0" algn="l" defTabSz="932418" rtl="0" eaLnBrk="1" fontAlgn="auto" latinLnBrk="0" hangingPunct="1">
              <a:lnSpc>
                <a:spcPct val="100000"/>
              </a:lnSpc>
              <a:spcBef>
                <a:spcPts val="0"/>
              </a:spcBef>
              <a:spcAft>
                <a:spcPts val="0"/>
              </a:spcAft>
              <a:buClrTx/>
              <a:buSzTx/>
              <a:buFontTx/>
              <a:buNone/>
              <a:tabLst/>
              <a:defRPr/>
            </a:pPr>
            <a:fld id="{4CED8391-71CF-4FD3-A093-40D26DE2D47C}" type="slidenum">
              <a:rPr kumimoji="0" lang="en-US" sz="1800" b="0" i="0" u="none" strike="noStrike" kern="1200" cap="none" spc="0" normalizeH="0" baseline="0" noProof="0" smtClean="0">
                <a:ln>
                  <a:noFill/>
                </a:ln>
                <a:solidFill>
                  <a:srgbClr val="00188F"/>
                </a:solidFill>
                <a:effectLst/>
                <a:uLnTx/>
                <a:uFillTx/>
                <a:latin typeface="Segoe UI"/>
                <a:ea typeface="+mn-ea"/>
                <a:cs typeface="+mn-cs"/>
              </a:rPr>
              <a:pPr marL="0" marR="0" lvl="0" indent="0" algn="l" defTabSz="932418"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188F"/>
              </a:solidFill>
              <a:effectLst/>
              <a:uLnTx/>
              <a:uFillTx/>
              <a:latin typeface="Segoe UI"/>
              <a:ea typeface="+mn-ea"/>
              <a:cs typeface="+mn-cs"/>
            </a:endParaRPr>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2"/>
          </p:nvPr>
        </p:nvSpPr>
        <p:spPr>
          <a:xfrm>
            <a:off x="391878" y="1204622"/>
            <a:ext cx="11460018" cy="1870855"/>
          </a:xfrm>
        </p:spPr>
        <p:txBody>
          <a:bodyPr/>
          <a:lstStyle>
            <a:lvl2pPr>
              <a:spcBef>
                <a:spcPts val="612"/>
              </a:spcBef>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6856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433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4961295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536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8520501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638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640331" y="1668482"/>
            <a:ext cx="11887199" cy="4376378"/>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420"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81" indent="0">
              <a:buNone/>
              <a:defRPr>
                <a:gradFill>
                  <a:gsLst>
                    <a:gs pos="1250">
                      <a:srgbClr val="000000"/>
                    </a:gs>
                    <a:gs pos="100000">
                      <a:srgbClr val="000000"/>
                    </a:gs>
                  </a:gsLst>
                  <a:lin ang="5400000" scaled="0"/>
                </a:gradFill>
                <a:latin typeface="Segoe UI" pitchFamily="34" charset="0"/>
                <a:cs typeface="Segoe UI" pitchFamily="34" charset="0"/>
              </a:defRPr>
            </a:lvl3pPr>
            <a:lvl4pPr marL="814249"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9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63041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741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3" name="Footer Placeholder 2"/>
          <p:cNvSpPr>
            <a:spLocks noGrp="1"/>
          </p:cNvSpPr>
          <p:nvPr>
            <p:ph type="ftr" sz="quarter" idx="3"/>
          </p:nvPr>
        </p:nvSpPr>
        <p:spPr>
          <a:xfrm>
            <a:off x="457205" y="6705091"/>
            <a:ext cx="3936998" cy="137162"/>
          </a:xfrm>
          <a:prstGeom prst="rect">
            <a:avLst/>
          </a:prstGeom>
        </p:spPr>
        <p:txBody>
          <a:bodyPr vert="horz" lIns="0" tIns="0" rIns="91440" bIns="0" rtlCol="0" anchor="ctr"/>
          <a:lstStyle>
            <a:lvl1pPr marL="0" algn="l" defTabSz="932543" rtl="0" eaLnBrk="1" latinLnBrk="0" hangingPunct="1">
              <a:defRPr lang="en-US" sz="898" kern="1200">
                <a:solidFill>
                  <a:schemeClr val="tx2"/>
                </a:solidFill>
                <a:latin typeface="+mn-lt"/>
                <a:ea typeface="+mn-ea"/>
                <a:cs typeface="+mn-cs"/>
              </a:defRPr>
            </a:lvl1pPr>
          </a:lstStyle>
          <a:p>
            <a:pPr marL="0" marR="0" lvl="0" indent="0" algn="l" defTabSz="932543" rtl="0" eaLnBrk="1" fontAlgn="auto" latinLnBrk="0" hangingPunct="1">
              <a:lnSpc>
                <a:spcPct val="100000"/>
              </a:lnSpc>
              <a:spcBef>
                <a:spcPts val="0"/>
              </a:spcBef>
              <a:spcAft>
                <a:spcPts val="0"/>
              </a:spcAft>
              <a:buClrTx/>
              <a:buSzTx/>
              <a:buFontTx/>
              <a:buNone/>
              <a:tabLst/>
              <a:defRPr/>
            </a:pPr>
            <a:endParaRPr kumimoji="0" lang="en-US" sz="898"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4"/>
          <p:cNvSpPr>
            <a:spLocks noGrp="1"/>
          </p:cNvSpPr>
          <p:nvPr>
            <p:ph type="sldNum" sz="quarter" idx="4"/>
          </p:nvPr>
        </p:nvSpPr>
        <p:spPr>
          <a:xfrm>
            <a:off x="11595105" y="6705091"/>
            <a:ext cx="566736" cy="137162"/>
          </a:xfrm>
          <a:prstGeom prst="rect">
            <a:avLst/>
          </a:prstGeom>
        </p:spPr>
        <p:txBody>
          <a:bodyPr vert="horz" lIns="91440" tIns="0" rIns="0" bIns="0" rtlCol="0" anchor="ctr"/>
          <a:lstStyle>
            <a:lvl1pPr algn="r">
              <a:defRPr lang="en-US" sz="898" b="0" kern="1200" smtClean="0">
                <a:solidFill>
                  <a:schemeClr val="tx2"/>
                </a:solidFill>
                <a:latin typeface="+mn-lt"/>
                <a:ea typeface="+mn-ea"/>
                <a:cs typeface="+mn-cs"/>
              </a:defRPr>
            </a:lvl1pPr>
          </a:lstStyle>
          <a:p>
            <a:pPr marL="0" marR="0" lvl="0" indent="0" algn="r" defTabSz="932543" rtl="0" eaLnBrk="1" fontAlgn="auto" latinLnBrk="0" hangingPunct="1">
              <a:lnSpc>
                <a:spcPct val="100000"/>
              </a:lnSpc>
              <a:spcBef>
                <a:spcPts val="0"/>
              </a:spcBef>
              <a:spcAft>
                <a:spcPts val="0"/>
              </a:spcAft>
              <a:buClrTx/>
              <a:buSzTx/>
              <a:buFontTx/>
              <a:buNone/>
              <a:tabLst/>
              <a:defRPr/>
            </a:pPr>
            <a:fld id="{27258FFF-F925-446B-8502-81C933981705}" type="slidenum">
              <a:rPr kumimoji="0" lang="en-US" sz="898" b="0" i="0" u="none" strike="noStrike" kern="1200" cap="none" spc="0" normalizeH="0" baseline="0" noProof="0">
                <a:ln>
                  <a:noFill/>
                </a:ln>
                <a:solidFill>
                  <a:srgbClr val="505050"/>
                </a:solidFill>
                <a:effectLst/>
                <a:uLnTx/>
                <a:uFillTx/>
                <a:latin typeface="Segoe UI"/>
                <a:ea typeface="+mn-ea"/>
                <a:cs typeface="+mn-cs"/>
              </a:rPr>
              <a:pPr marL="0" marR="0" lvl="0" indent="0" algn="r" defTabSz="932543" rtl="0" eaLnBrk="1" fontAlgn="auto" latinLnBrk="0" hangingPunct="1">
                <a:lnSpc>
                  <a:spcPct val="100000"/>
                </a:lnSpc>
                <a:spcBef>
                  <a:spcPts val="0"/>
                </a:spcBef>
                <a:spcAft>
                  <a:spcPts val="0"/>
                </a:spcAft>
                <a:buClrTx/>
                <a:buSzTx/>
                <a:buFontTx/>
                <a:buNone/>
                <a:tabLst/>
                <a:defRPr/>
              </a:pPr>
              <a:t>‹#›</a:t>
            </a:fld>
            <a:endParaRPr kumimoji="0" lang="en-US" sz="898"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Title 5"/>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666853518"/>
      </p:ext>
    </p:extLst>
  </p:cSld>
  <p:clrMapOvr>
    <a:masterClrMapping/>
  </p:clrMapOvr>
  <p:transition spd="slow">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49572613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15225"/>
          <a:stretch/>
        </p:blipFill>
        <p:spPr>
          <a:xfrm flipH="1">
            <a:off x="6" y="0"/>
            <a:ext cx="12436475" cy="7022290"/>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95" y="1590"/>
          <a:ext cx="1587" cy="1587"/>
        </p:xfrm>
        <a:graphic>
          <a:graphicData uri="http://schemas.openxmlformats.org/presentationml/2006/ole">
            <mc:AlternateContent xmlns:mc="http://schemas.openxmlformats.org/markup-compatibility/2006">
              <mc:Choice xmlns:v="urn:schemas-microsoft-com:vml" Requires="v">
                <p:oleObj spid="_x0000_s1945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95" y="1590"/>
                        <a:ext cx="1587" cy="1587"/>
                      </a:xfrm>
                      <a:prstGeom prst="rect">
                        <a:avLst/>
                      </a:prstGeom>
                    </p:spPr>
                  </p:pic>
                </p:oleObj>
              </mc:Fallback>
            </mc:AlternateContent>
          </a:graphicData>
        </a:graphic>
      </p:graphicFrame>
      <p:sp>
        <p:nvSpPr>
          <p:cNvPr id="9" name="Rectangle 8"/>
          <p:cNvSpPr/>
          <p:nvPr/>
        </p:nvSpPr>
        <p:spPr bwMode="auto">
          <a:xfrm>
            <a:off x="5" y="957482"/>
            <a:ext cx="7038789" cy="3894027"/>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5" rIns="182733" bIns="146185" numCol="1" spcCol="0" rtlCol="0" fromWordArt="0" anchor="t" anchorCtr="0" forceAA="0" compatLnSpc="1">
            <a:prstTxWarp prst="textNoShape">
              <a:avLst/>
            </a:prstTxWarp>
            <a:noAutofit/>
          </a:bodyPr>
          <a:lstStyle/>
          <a:p>
            <a:pPr marL="0" marR="0" lvl="0" indent="0" algn="ctr" defTabSz="93163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66374" y="1111214"/>
            <a:ext cx="6439875" cy="1356064"/>
          </a:xfrm>
          <a:prstGeom prst="rect">
            <a:avLst/>
          </a:prstGeom>
        </p:spPr>
        <p:txBody>
          <a:bodyPr wrap="square" lIns="149143" tIns="0" rIns="149143" bIns="0" anchor="t">
            <a:spAutoFit/>
          </a:bodyPr>
          <a:lstStyle>
            <a:lvl1pPr>
              <a:lnSpc>
                <a:spcPct val="90000"/>
              </a:lnSpc>
              <a:spcBef>
                <a:spcPts val="0"/>
              </a:spcBef>
              <a:defRPr sz="4900" baseline="0">
                <a:solidFill>
                  <a:schemeClr val="bg1"/>
                </a:solidFill>
              </a:defRPr>
            </a:lvl1pPr>
          </a:lstStyle>
          <a:p>
            <a:r>
              <a:rPr lang="en-US" dirty="0"/>
              <a:t>Headline here, second line here</a:t>
            </a:r>
          </a:p>
        </p:txBody>
      </p:sp>
      <p:sp>
        <p:nvSpPr>
          <p:cNvPr id="17" name="Subtitle 2"/>
          <p:cNvSpPr>
            <a:spLocks noGrp="1"/>
          </p:cNvSpPr>
          <p:nvPr>
            <p:ph type="subTitle" idx="1" hasCustomPrompt="1"/>
          </p:nvPr>
        </p:nvSpPr>
        <p:spPr>
          <a:xfrm>
            <a:off x="466373" y="3616402"/>
            <a:ext cx="6275659" cy="1055383"/>
          </a:xfrm>
          <a:prstGeom prst="rect">
            <a:avLst/>
          </a:prstGeom>
        </p:spPr>
        <p:txBody>
          <a:bodyPr lIns="149143" tIns="0" rIns="149143" bIns="0">
            <a:normAutofit/>
          </a:bodyPr>
          <a:lstStyle>
            <a:lvl1pPr marL="0" indent="0" algn="l">
              <a:lnSpc>
                <a:spcPct val="90000"/>
              </a:lnSpc>
              <a:spcBef>
                <a:spcPts val="0"/>
              </a:spcBef>
              <a:buNone/>
              <a:defRPr sz="2000">
                <a:solidFill>
                  <a:schemeClr val="bg1"/>
                </a:solidFill>
                <a:latin typeface="+mn-lt"/>
              </a:defRPr>
            </a:lvl1pPr>
            <a:lvl2pPr marL="456788" indent="0" algn="ctr">
              <a:buNone/>
              <a:defRPr>
                <a:solidFill>
                  <a:schemeClr val="tx1">
                    <a:tint val="75000"/>
                  </a:schemeClr>
                </a:solidFill>
              </a:defRPr>
            </a:lvl2pPr>
            <a:lvl3pPr marL="913579" indent="0" algn="ctr">
              <a:buNone/>
              <a:defRPr>
                <a:solidFill>
                  <a:schemeClr val="tx1">
                    <a:tint val="75000"/>
                  </a:schemeClr>
                </a:solidFill>
              </a:defRPr>
            </a:lvl3pPr>
            <a:lvl4pPr marL="1370368" indent="0" algn="ctr">
              <a:buNone/>
              <a:defRPr>
                <a:solidFill>
                  <a:schemeClr val="tx1">
                    <a:tint val="75000"/>
                  </a:schemeClr>
                </a:solidFill>
              </a:defRPr>
            </a:lvl4pPr>
            <a:lvl5pPr marL="1827159" indent="0" algn="ctr">
              <a:buNone/>
              <a:defRPr>
                <a:solidFill>
                  <a:schemeClr val="tx1">
                    <a:tint val="75000"/>
                  </a:schemeClr>
                </a:solidFill>
              </a:defRPr>
            </a:lvl5pPr>
            <a:lvl6pPr marL="2283946" indent="0" algn="ctr">
              <a:buNone/>
              <a:defRPr>
                <a:solidFill>
                  <a:schemeClr val="tx1">
                    <a:tint val="75000"/>
                  </a:schemeClr>
                </a:solidFill>
              </a:defRPr>
            </a:lvl6pPr>
            <a:lvl7pPr marL="2740735" indent="0" algn="ctr">
              <a:buNone/>
              <a:defRPr>
                <a:solidFill>
                  <a:schemeClr val="tx1">
                    <a:tint val="75000"/>
                  </a:schemeClr>
                </a:solidFill>
              </a:defRPr>
            </a:lvl7pPr>
            <a:lvl8pPr marL="3197524" indent="0" algn="ctr">
              <a:buNone/>
              <a:defRPr>
                <a:solidFill>
                  <a:schemeClr val="tx1">
                    <a:tint val="75000"/>
                  </a:schemeClr>
                </a:solidFill>
              </a:defRPr>
            </a:lvl8pPr>
            <a:lvl9pPr marL="3654312" indent="0" algn="ctr">
              <a:buNone/>
              <a:defRPr>
                <a:solidFill>
                  <a:schemeClr val="tx1">
                    <a:tint val="75000"/>
                  </a:schemeClr>
                </a:solidFill>
              </a:defRPr>
            </a:lvl9pPr>
          </a:lstStyle>
          <a:p>
            <a:r>
              <a:rPr lang="en-US" dirty="0"/>
              <a:t>Speaker Name</a:t>
            </a:r>
            <a:br>
              <a:rPr lang="en-US" dirty="0"/>
            </a:br>
            <a:r>
              <a:rPr lang="en-US" dirty="0"/>
              <a:t>Date</a:t>
            </a:r>
          </a:p>
        </p:txBody>
      </p:sp>
      <p:sp>
        <p:nvSpPr>
          <p:cNvPr id="19" name="Text Placeholder 7"/>
          <p:cNvSpPr>
            <a:spLocks noGrp="1"/>
          </p:cNvSpPr>
          <p:nvPr>
            <p:ph type="body" sz="quarter" idx="10" hasCustomPrompt="1"/>
          </p:nvPr>
        </p:nvSpPr>
        <p:spPr>
          <a:xfrm>
            <a:off x="466754" y="2542620"/>
            <a:ext cx="6456644" cy="881064"/>
          </a:xfrm>
          <a:prstGeom prst="rect">
            <a:avLst/>
          </a:prstGeom>
        </p:spPr>
        <p:txBody>
          <a:bodyPr lIns="149143" tIns="0" rIns="149143" bIns="0">
            <a:normAutofit/>
          </a:bodyPr>
          <a:lstStyle>
            <a:lvl1pPr marL="0" indent="0">
              <a:lnSpc>
                <a:spcPct val="90000"/>
              </a:lnSpc>
              <a:spcBef>
                <a:spcPts val="0"/>
              </a:spcBef>
              <a:buNone/>
              <a:defRPr sz="2000" baseline="0">
                <a:solidFill>
                  <a:schemeClr val="bg1"/>
                </a:solidFill>
                <a:latin typeface="+mn-lt"/>
              </a:defRPr>
            </a:lvl1pPr>
            <a:lvl2pPr marL="342591" indent="0">
              <a:buNone/>
              <a:defRPr sz="1600">
                <a:solidFill>
                  <a:schemeClr val="bg1"/>
                </a:solidFill>
                <a:latin typeface="+mj-lt"/>
              </a:defRPr>
            </a:lvl2pPr>
            <a:lvl3pPr marL="570987" indent="0">
              <a:buNone/>
              <a:defRPr sz="1300">
                <a:solidFill>
                  <a:schemeClr val="bg1"/>
                </a:solidFill>
                <a:latin typeface="+mj-lt"/>
              </a:defRPr>
            </a:lvl3pPr>
            <a:lvl4pPr marL="799382" indent="0">
              <a:buNone/>
              <a:defRPr sz="1200">
                <a:solidFill>
                  <a:schemeClr val="bg1"/>
                </a:solidFill>
                <a:latin typeface="+mj-lt"/>
              </a:defRPr>
            </a:lvl4pPr>
            <a:lvl5pPr marL="1027774" indent="0">
              <a:buNone/>
              <a:defRPr sz="1200">
                <a:solidFill>
                  <a:schemeClr val="bg1"/>
                </a:solidFill>
                <a:latin typeface="+mj-lt"/>
              </a:defRPr>
            </a:lvl5pPr>
          </a:lstStyle>
          <a:p>
            <a:pPr lvl="0"/>
            <a:r>
              <a:rPr lang="en-US" dirty="0"/>
              <a:t>Sub header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780062" y="6530044"/>
            <a:ext cx="1304123" cy="285765"/>
          </a:xfrm>
          <a:prstGeom prst="rect">
            <a:avLst/>
          </a:prstGeom>
        </p:spPr>
      </p:pic>
    </p:spTree>
    <p:extLst>
      <p:ext uri="{BB962C8B-B14F-4D97-AF65-F5344CB8AC3E}">
        <p14:creationId xmlns:p14="http://schemas.microsoft.com/office/powerpoint/2010/main" val="5603736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_PresentationTitle_Manufacturing1">
    <p:bg>
      <p:bgPr>
        <a:solidFill>
          <a:schemeClr val="bg1"/>
        </a:solidFill>
        <a:effectLst/>
      </p:bgPr>
    </p:bg>
    <p:spTree>
      <p:nvGrpSpPr>
        <p:cNvPr id="1" name=""/>
        <p:cNvGrpSpPr/>
        <p:nvPr/>
      </p:nvGrpSpPr>
      <p:grpSpPr>
        <a:xfrm>
          <a:off x="0" y="0"/>
          <a:ext cx="0" cy="0"/>
          <a:chOff x="0" y="0"/>
          <a:chExt cx="0" cy="0"/>
        </a:xfrm>
      </p:grpSpPr>
      <p:pic>
        <p:nvPicPr>
          <p:cNvPr id="11" name="Picture 10" descr="IOYT Image 1.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6" y="6"/>
            <a:ext cx="12436475" cy="7062433"/>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95" y="1590"/>
          <a:ext cx="1587" cy="1587"/>
        </p:xfrm>
        <a:graphic>
          <a:graphicData uri="http://schemas.openxmlformats.org/presentationml/2006/ole">
            <mc:AlternateContent xmlns:mc="http://schemas.openxmlformats.org/markup-compatibility/2006">
              <mc:Choice xmlns:v="urn:schemas-microsoft-com:vml" Requires="v">
                <p:oleObj spid="_x0000_s2048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95" y="1590"/>
                        <a:ext cx="1587" cy="1587"/>
                      </a:xfrm>
                      <a:prstGeom prst="rect">
                        <a:avLst/>
                      </a:prstGeom>
                    </p:spPr>
                  </p:pic>
                </p:oleObj>
              </mc:Fallback>
            </mc:AlternateContent>
          </a:graphicData>
        </a:graphic>
      </p:graphicFrame>
      <p:sp>
        <p:nvSpPr>
          <p:cNvPr id="9" name="Rectangle 8"/>
          <p:cNvSpPr/>
          <p:nvPr/>
        </p:nvSpPr>
        <p:spPr bwMode="auto">
          <a:xfrm>
            <a:off x="-1" y="2636017"/>
            <a:ext cx="8115762" cy="3894027"/>
          </a:xfrm>
          <a:prstGeom prst="rect">
            <a:avLst/>
          </a:prstGeom>
          <a:solidFill>
            <a:srgbClr val="00188F">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5" rIns="182733" bIns="146185" numCol="1" spcCol="0" rtlCol="0" fromWordArt="0" anchor="t" anchorCtr="0" forceAA="0" compatLnSpc="1">
            <a:prstTxWarp prst="textNoShape">
              <a:avLst/>
            </a:prstTxWarp>
            <a:noAutofit/>
          </a:bodyPr>
          <a:lstStyle/>
          <a:p>
            <a:pPr marL="0" marR="0" lvl="0" indent="0" algn="ctr" defTabSz="93163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66373" y="2789747"/>
            <a:ext cx="7418143" cy="1356064"/>
          </a:xfrm>
          <a:prstGeom prst="rect">
            <a:avLst/>
          </a:prstGeom>
        </p:spPr>
        <p:txBody>
          <a:bodyPr wrap="square" lIns="149143" tIns="0" rIns="149143" bIns="0" anchor="t">
            <a:spAutoFit/>
          </a:bodyPr>
          <a:lstStyle>
            <a:lvl1pPr>
              <a:lnSpc>
                <a:spcPct val="90000"/>
              </a:lnSpc>
              <a:spcBef>
                <a:spcPts val="0"/>
              </a:spcBef>
              <a:defRPr sz="4900" baseline="0">
                <a:solidFill>
                  <a:schemeClr val="bg1"/>
                </a:solidFill>
              </a:defRPr>
            </a:lvl1pPr>
          </a:lstStyle>
          <a:p>
            <a:r>
              <a:rPr lang="en-US" dirty="0"/>
              <a:t>Headline here, second line here</a:t>
            </a:r>
          </a:p>
        </p:txBody>
      </p:sp>
      <p:sp>
        <p:nvSpPr>
          <p:cNvPr id="17" name="Subtitle 2"/>
          <p:cNvSpPr>
            <a:spLocks noGrp="1"/>
          </p:cNvSpPr>
          <p:nvPr>
            <p:ph type="subTitle" idx="1" hasCustomPrompt="1"/>
          </p:nvPr>
        </p:nvSpPr>
        <p:spPr>
          <a:xfrm>
            <a:off x="466373" y="5294937"/>
            <a:ext cx="6275659" cy="1055383"/>
          </a:xfrm>
          <a:prstGeom prst="rect">
            <a:avLst/>
          </a:prstGeom>
        </p:spPr>
        <p:txBody>
          <a:bodyPr lIns="149143" tIns="0" rIns="149143" bIns="0">
            <a:normAutofit/>
          </a:bodyPr>
          <a:lstStyle>
            <a:lvl1pPr marL="0" indent="0" algn="l">
              <a:lnSpc>
                <a:spcPct val="90000"/>
              </a:lnSpc>
              <a:spcBef>
                <a:spcPts val="0"/>
              </a:spcBef>
              <a:buNone/>
              <a:defRPr sz="2000">
                <a:solidFill>
                  <a:schemeClr val="bg1"/>
                </a:solidFill>
                <a:latin typeface="+mn-lt"/>
              </a:defRPr>
            </a:lvl1pPr>
            <a:lvl2pPr marL="456788" indent="0" algn="ctr">
              <a:buNone/>
              <a:defRPr>
                <a:solidFill>
                  <a:schemeClr val="tx1">
                    <a:tint val="75000"/>
                  </a:schemeClr>
                </a:solidFill>
              </a:defRPr>
            </a:lvl2pPr>
            <a:lvl3pPr marL="913579" indent="0" algn="ctr">
              <a:buNone/>
              <a:defRPr>
                <a:solidFill>
                  <a:schemeClr val="tx1">
                    <a:tint val="75000"/>
                  </a:schemeClr>
                </a:solidFill>
              </a:defRPr>
            </a:lvl3pPr>
            <a:lvl4pPr marL="1370368" indent="0" algn="ctr">
              <a:buNone/>
              <a:defRPr>
                <a:solidFill>
                  <a:schemeClr val="tx1">
                    <a:tint val="75000"/>
                  </a:schemeClr>
                </a:solidFill>
              </a:defRPr>
            </a:lvl4pPr>
            <a:lvl5pPr marL="1827159" indent="0" algn="ctr">
              <a:buNone/>
              <a:defRPr>
                <a:solidFill>
                  <a:schemeClr val="tx1">
                    <a:tint val="75000"/>
                  </a:schemeClr>
                </a:solidFill>
              </a:defRPr>
            </a:lvl5pPr>
            <a:lvl6pPr marL="2283946" indent="0" algn="ctr">
              <a:buNone/>
              <a:defRPr>
                <a:solidFill>
                  <a:schemeClr val="tx1">
                    <a:tint val="75000"/>
                  </a:schemeClr>
                </a:solidFill>
              </a:defRPr>
            </a:lvl6pPr>
            <a:lvl7pPr marL="2740735" indent="0" algn="ctr">
              <a:buNone/>
              <a:defRPr>
                <a:solidFill>
                  <a:schemeClr val="tx1">
                    <a:tint val="75000"/>
                  </a:schemeClr>
                </a:solidFill>
              </a:defRPr>
            </a:lvl7pPr>
            <a:lvl8pPr marL="3197524" indent="0" algn="ctr">
              <a:buNone/>
              <a:defRPr>
                <a:solidFill>
                  <a:schemeClr val="tx1">
                    <a:tint val="75000"/>
                  </a:schemeClr>
                </a:solidFill>
              </a:defRPr>
            </a:lvl8pPr>
            <a:lvl9pPr marL="3654312" indent="0" algn="ctr">
              <a:buNone/>
              <a:defRPr>
                <a:solidFill>
                  <a:schemeClr val="tx1">
                    <a:tint val="75000"/>
                  </a:schemeClr>
                </a:solidFill>
              </a:defRPr>
            </a:lvl9pPr>
          </a:lstStyle>
          <a:p>
            <a:r>
              <a:rPr lang="en-US" dirty="0"/>
              <a:t>Speaker Name</a:t>
            </a:r>
            <a:br>
              <a:rPr lang="en-US" dirty="0"/>
            </a:br>
            <a:r>
              <a:rPr lang="en-US" dirty="0"/>
              <a:t>Date</a:t>
            </a:r>
          </a:p>
        </p:txBody>
      </p:sp>
      <p:sp>
        <p:nvSpPr>
          <p:cNvPr id="19" name="Text Placeholder 7"/>
          <p:cNvSpPr>
            <a:spLocks noGrp="1"/>
          </p:cNvSpPr>
          <p:nvPr>
            <p:ph type="body" sz="quarter" idx="10" hasCustomPrompt="1"/>
          </p:nvPr>
        </p:nvSpPr>
        <p:spPr>
          <a:xfrm>
            <a:off x="466760" y="4221155"/>
            <a:ext cx="7437459" cy="881064"/>
          </a:xfrm>
          <a:prstGeom prst="rect">
            <a:avLst/>
          </a:prstGeom>
        </p:spPr>
        <p:txBody>
          <a:bodyPr lIns="149143" tIns="0" rIns="149143" bIns="0">
            <a:normAutofit/>
          </a:bodyPr>
          <a:lstStyle>
            <a:lvl1pPr marL="0" indent="0">
              <a:lnSpc>
                <a:spcPct val="90000"/>
              </a:lnSpc>
              <a:spcBef>
                <a:spcPts val="0"/>
              </a:spcBef>
              <a:buNone/>
              <a:defRPr sz="2000" baseline="0">
                <a:solidFill>
                  <a:schemeClr val="bg1"/>
                </a:solidFill>
                <a:latin typeface="+mn-lt"/>
              </a:defRPr>
            </a:lvl1pPr>
            <a:lvl2pPr marL="342591" indent="0">
              <a:buNone/>
              <a:defRPr sz="1600">
                <a:solidFill>
                  <a:schemeClr val="bg1"/>
                </a:solidFill>
                <a:latin typeface="+mj-lt"/>
              </a:defRPr>
            </a:lvl2pPr>
            <a:lvl3pPr marL="570987" indent="0">
              <a:buNone/>
              <a:defRPr sz="1300">
                <a:solidFill>
                  <a:schemeClr val="bg1"/>
                </a:solidFill>
                <a:latin typeface="+mj-lt"/>
              </a:defRPr>
            </a:lvl3pPr>
            <a:lvl4pPr marL="799382" indent="0">
              <a:buNone/>
              <a:defRPr sz="1200">
                <a:solidFill>
                  <a:schemeClr val="bg1"/>
                </a:solidFill>
                <a:latin typeface="+mj-lt"/>
              </a:defRPr>
            </a:lvl4pPr>
            <a:lvl5pPr marL="1027774" indent="0">
              <a:buNone/>
              <a:defRPr sz="1200">
                <a:solidFill>
                  <a:schemeClr val="bg1"/>
                </a:solidFill>
                <a:latin typeface="+mj-lt"/>
              </a:defRPr>
            </a:lvl5pPr>
          </a:lstStyle>
          <a:p>
            <a:pPr lvl="0"/>
            <a:r>
              <a:rPr lang="en-US" dirty="0"/>
              <a:t>Sub header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780062" y="6530044"/>
            <a:ext cx="1304123" cy="285765"/>
          </a:xfrm>
          <a:prstGeom prst="rect">
            <a:avLst/>
          </a:prstGeom>
        </p:spPr>
      </p:pic>
    </p:spTree>
    <p:extLst>
      <p:ext uri="{BB962C8B-B14F-4D97-AF65-F5344CB8AC3E}">
        <p14:creationId xmlns:p14="http://schemas.microsoft.com/office/powerpoint/2010/main" val="1006002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5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descr="STB13_SolarFarm_02.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 y="-1"/>
            <a:ext cx="12434856" cy="6994526"/>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95" y="1590"/>
          <a:ext cx="1587" cy="1587"/>
        </p:xfrm>
        <a:graphic>
          <a:graphicData uri="http://schemas.openxmlformats.org/presentationml/2006/ole">
            <mc:AlternateContent xmlns:mc="http://schemas.openxmlformats.org/markup-compatibility/2006">
              <mc:Choice xmlns:v="urn:schemas-microsoft-com:vml" Requires="v">
                <p:oleObj spid="_x0000_s2150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95" y="1590"/>
                        <a:ext cx="1587" cy="1587"/>
                      </a:xfrm>
                      <a:prstGeom prst="rect">
                        <a:avLst/>
                      </a:prstGeom>
                    </p:spPr>
                  </p:pic>
                </p:oleObj>
              </mc:Fallback>
            </mc:AlternateContent>
          </a:graphicData>
        </a:graphic>
      </p:graphicFrame>
      <p:sp>
        <p:nvSpPr>
          <p:cNvPr id="9" name="Rectangle 8"/>
          <p:cNvSpPr/>
          <p:nvPr/>
        </p:nvSpPr>
        <p:spPr bwMode="auto">
          <a:xfrm>
            <a:off x="0" y="559292"/>
            <a:ext cx="8115762" cy="3894027"/>
          </a:xfrm>
          <a:prstGeom prst="rect">
            <a:avLst/>
          </a:prstGeom>
          <a:solidFill>
            <a:schemeClr val="accent2">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5" rIns="182733" bIns="146185" numCol="1" spcCol="0" rtlCol="0" fromWordArt="0" anchor="t" anchorCtr="0" forceAA="0" compatLnSpc="1">
            <a:prstTxWarp prst="textNoShape">
              <a:avLst/>
            </a:prstTxWarp>
            <a:noAutofit/>
          </a:bodyPr>
          <a:lstStyle/>
          <a:p>
            <a:pPr marL="0" marR="0" lvl="0" indent="0" algn="ctr" defTabSz="93163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66374" y="1574006"/>
            <a:ext cx="7418143" cy="1864588"/>
          </a:xfrm>
          <a:prstGeom prst="rect">
            <a:avLst/>
          </a:prstGeom>
        </p:spPr>
        <p:txBody>
          <a:bodyPr wrap="square" lIns="149143" tIns="0" rIns="149143" bIns="0" anchor="ctr" anchorCtr="0">
            <a:spAutoFit/>
          </a:bodyPr>
          <a:lstStyle>
            <a:lvl1pPr>
              <a:lnSpc>
                <a:spcPct val="90000"/>
              </a:lnSpc>
              <a:spcBef>
                <a:spcPts val="0"/>
              </a:spcBef>
              <a:defRPr sz="6700"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780062" y="6530044"/>
            <a:ext cx="1304123" cy="285765"/>
          </a:xfrm>
          <a:prstGeom prst="rect">
            <a:avLst/>
          </a:prstGeom>
        </p:spPr>
      </p:pic>
    </p:spTree>
    <p:extLst>
      <p:ext uri="{BB962C8B-B14F-4D97-AF65-F5344CB8AC3E}">
        <p14:creationId xmlns:p14="http://schemas.microsoft.com/office/powerpoint/2010/main" val="2103742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_PresentationTitle_Manufacturing1">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t="15225"/>
          <a:stretch/>
        </p:blipFill>
        <p:spPr>
          <a:xfrm flipH="1">
            <a:off x="6" y="0"/>
            <a:ext cx="12436475" cy="7022290"/>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95" y="1590"/>
          <a:ext cx="1587" cy="1587"/>
        </p:xfrm>
        <a:graphic>
          <a:graphicData uri="http://schemas.openxmlformats.org/presentationml/2006/ole">
            <mc:AlternateContent xmlns:mc="http://schemas.openxmlformats.org/markup-compatibility/2006">
              <mc:Choice xmlns:v="urn:schemas-microsoft-com:vml" Requires="v">
                <p:oleObj spid="_x0000_s2253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95" y="1590"/>
                        <a:ext cx="1587" cy="1587"/>
                      </a:xfrm>
                      <a:prstGeom prst="rect">
                        <a:avLst/>
                      </a:prstGeom>
                    </p:spPr>
                  </p:pic>
                </p:oleObj>
              </mc:Fallback>
            </mc:AlternateContent>
          </a:graphicData>
        </a:graphic>
      </p:graphicFrame>
      <p:sp>
        <p:nvSpPr>
          <p:cNvPr id="9" name="Rectangle 8"/>
          <p:cNvSpPr/>
          <p:nvPr/>
        </p:nvSpPr>
        <p:spPr bwMode="auto">
          <a:xfrm>
            <a:off x="5" y="907219"/>
            <a:ext cx="7038789" cy="3894027"/>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5" rIns="182733" bIns="146185" numCol="1" spcCol="0" rtlCol="0" fromWordArt="0" anchor="t" anchorCtr="0" forceAA="0" compatLnSpc="1">
            <a:prstTxWarp prst="textNoShape">
              <a:avLst/>
            </a:prstTxWarp>
            <a:noAutofit/>
          </a:bodyPr>
          <a:lstStyle/>
          <a:p>
            <a:pPr marL="0" marR="0" lvl="0" indent="0" algn="ctr" defTabSz="93163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66374" y="1921933"/>
            <a:ext cx="6439875" cy="1864588"/>
          </a:xfrm>
          <a:prstGeom prst="rect">
            <a:avLst/>
          </a:prstGeom>
        </p:spPr>
        <p:txBody>
          <a:bodyPr wrap="square" lIns="149143" tIns="0" rIns="149143" bIns="0" anchor="ctr" anchorCtr="0">
            <a:spAutoFit/>
          </a:bodyPr>
          <a:lstStyle>
            <a:lvl1pPr>
              <a:lnSpc>
                <a:spcPct val="90000"/>
              </a:lnSpc>
              <a:spcBef>
                <a:spcPts val="0"/>
              </a:spcBef>
              <a:defRPr sz="6700"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780062" y="6530044"/>
            <a:ext cx="1304123" cy="285765"/>
          </a:xfrm>
          <a:prstGeom prst="rect">
            <a:avLst/>
          </a:prstGeom>
        </p:spPr>
      </p:pic>
    </p:spTree>
    <p:extLst>
      <p:ext uri="{BB962C8B-B14F-4D97-AF65-F5344CB8AC3E}">
        <p14:creationId xmlns:p14="http://schemas.microsoft.com/office/powerpoint/2010/main" val="20034550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6_PresentationTitle_Manufacturing1">
    <p:bg>
      <p:bgPr>
        <a:solidFill>
          <a:schemeClr val="bg1"/>
        </a:solidFill>
        <a:effectLst/>
      </p:bgPr>
    </p:bg>
    <p:spTree>
      <p:nvGrpSpPr>
        <p:cNvPr id="1" name=""/>
        <p:cNvGrpSpPr/>
        <p:nvPr/>
      </p:nvGrpSpPr>
      <p:grpSpPr>
        <a:xfrm>
          <a:off x="0" y="0"/>
          <a:ext cx="0" cy="0"/>
          <a:chOff x="0" y="0"/>
          <a:chExt cx="0" cy="0"/>
        </a:xfrm>
      </p:grpSpPr>
      <p:pic>
        <p:nvPicPr>
          <p:cNvPr id="11" name="Picture 10" descr="STB13_WindFarm_05.png"/>
          <p:cNvPicPr>
            <a:picLocks noChangeAspect="1"/>
          </p:cNvPicPr>
          <p:nvPr/>
        </p:nvPicPr>
        <p:blipFill rotWithShape="1">
          <a:blip r:embed="rId4" cstate="email">
            <a:extLst>
              <a:ext uri="{28A0092B-C50C-407E-A947-70E740481C1C}">
                <a14:useLocalDpi xmlns:a14="http://schemas.microsoft.com/office/drawing/2010/main" val="0"/>
              </a:ext>
            </a:extLst>
          </a:blip>
          <a:srcRect t="15560"/>
          <a:stretch/>
        </p:blipFill>
        <p:spPr>
          <a:xfrm flipH="1">
            <a:off x="6" y="0"/>
            <a:ext cx="12436475" cy="6994525"/>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95" y="1590"/>
          <a:ext cx="1587" cy="1587"/>
        </p:xfrm>
        <a:graphic>
          <a:graphicData uri="http://schemas.openxmlformats.org/presentationml/2006/ole">
            <mc:AlternateContent xmlns:mc="http://schemas.openxmlformats.org/markup-compatibility/2006">
              <mc:Choice xmlns:v="urn:schemas-microsoft-com:vml" Requires="v">
                <p:oleObj spid="_x0000_s2355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95" y="1590"/>
                        <a:ext cx="1587" cy="1587"/>
                      </a:xfrm>
                      <a:prstGeom prst="rect">
                        <a:avLst/>
                      </a:prstGeom>
                    </p:spPr>
                  </p:pic>
                </p:oleObj>
              </mc:Fallback>
            </mc:AlternateContent>
          </a:graphicData>
        </a:graphic>
      </p:graphicFrame>
      <p:sp>
        <p:nvSpPr>
          <p:cNvPr id="9" name="Rectangle 8"/>
          <p:cNvSpPr/>
          <p:nvPr/>
        </p:nvSpPr>
        <p:spPr bwMode="auto">
          <a:xfrm>
            <a:off x="0" y="509022"/>
            <a:ext cx="8115762" cy="3894027"/>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5" rIns="182733" bIns="146185" numCol="1" spcCol="0" rtlCol="0" fromWordArt="0" anchor="t" anchorCtr="0" forceAA="0" compatLnSpc="1">
            <a:prstTxWarp prst="textNoShape">
              <a:avLst/>
            </a:prstTxWarp>
            <a:noAutofit/>
          </a:bodyPr>
          <a:lstStyle/>
          <a:p>
            <a:pPr marL="0" marR="0" lvl="0" indent="0" algn="ctr" defTabSz="93163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66374" y="1523744"/>
            <a:ext cx="7418143" cy="1864588"/>
          </a:xfrm>
          <a:prstGeom prst="rect">
            <a:avLst/>
          </a:prstGeom>
        </p:spPr>
        <p:txBody>
          <a:bodyPr wrap="square" lIns="149143" tIns="0" rIns="149143" bIns="0" anchor="ctr" anchorCtr="0">
            <a:spAutoFit/>
          </a:bodyPr>
          <a:lstStyle>
            <a:lvl1pPr>
              <a:lnSpc>
                <a:spcPct val="90000"/>
              </a:lnSpc>
              <a:spcBef>
                <a:spcPts val="0"/>
              </a:spcBef>
              <a:defRPr sz="6700"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780062" y="6530044"/>
            <a:ext cx="1304123" cy="285765"/>
          </a:xfrm>
          <a:prstGeom prst="rect">
            <a:avLst/>
          </a:prstGeom>
        </p:spPr>
      </p:pic>
    </p:spTree>
    <p:extLst>
      <p:ext uri="{BB962C8B-B14F-4D97-AF65-F5344CB8AC3E}">
        <p14:creationId xmlns:p14="http://schemas.microsoft.com/office/powerpoint/2010/main" val="42544173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4_PresentationTitle_">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15560"/>
          <a:stretch/>
        </p:blipFill>
        <p:spPr>
          <a:xfrm>
            <a:off x="6" y="0"/>
            <a:ext cx="12436475" cy="6994525"/>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95" y="1590"/>
          <a:ext cx="1587" cy="1587"/>
        </p:xfrm>
        <a:graphic>
          <a:graphicData uri="http://schemas.openxmlformats.org/presentationml/2006/ole">
            <mc:AlternateContent xmlns:mc="http://schemas.openxmlformats.org/markup-compatibility/2006">
              <mc:Choice xmlns:v="urn:schemas-microsoft-com:vml" Requires="v">
                <p:oleObj spid="_x0000_s2457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95" y="1590"/>
                        <a:ext cx="1587" cy="1587"/>
                      </a:xfrm>
                      <a:prstGeom prst="rect">
                        <a:avLst/>
                      </a:prstGeom>
                    </p:spPr>
                  </p:pic>
                </p:oleObj>
              </mc:Fallback>
            </mc:AlternateContent>
          </a:graphicData>
        </a:graphic>
      </p:graphicFrame>
      <p:sp>
        <p:nvSpPr>
          <p:cNvPr id="9" name="Rectangle 8"/>
          <p:cNvSpPr/>
          <p:nvPr/>
        </p:nvSpPr>
        <p:spPr bwMode="auto">
          <a:xfrm>
            <a:off x="0" y="535389"/>
            <a:ext cx="8115762" cy="3894027"/>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5" rIns="182733" bIns="146185" numCol="1" spcCol="0" rtlCol="0" fromWordArt="0" anchor="t" anchorCtr="0" forceAA="0" compatLnSpc="1">
            <a:prstTxWarp prst="textNoShape">
              <a:avLst/>
            </a:prstTxWarp>
            <a:noAutofit/>
          </a:bodyPr>
          <a:lstStyle/>
          <a:p>
            <a:pPr marL="0" marR="0" lvl="0" indent="0" algn="ctr" defTabSz="93163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66374" y="1550116"/>
            <a:ext cx="7418143" cy="1864588"/>
          </a:xfrm>
          <a:prstGeom prst="rect">
            <a:avLst/>
          </a:prstGeom>
        </p:spPr>
        <p:txBody>
          <a:bodyPr wrap="square" lIns="149143" tIns="0" rIns="149143" bIns="0" anchor="ctr" anchorCtr="0">
            <a:spAutoFit/>
          </a:bodyPr>
          <a:lstStyle>
            <a:lvl1pPr>
              <a:lnSpc>
                <a:spcPct val="90000"/>
              </a:lnSpc>
              <a:spcBef>
                <a:spcPts val="0"/>
              </a:spcBef>
              <a:defRPr sz="6700"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780062" y="6530044"/>
            <a:ext cx="1304123" cy="285765"/>
          </a:xfrm>
          <a:prstGeom prst="rect">
            <a:avLst/>
          </a:prstGeom>
        </p:spPr>
      </p:pic>
    </p:spTree>
    <p:extLst>
      <p:ext uri="{BB962C8B-B14F-4D97-AF65-F5344CB8AC3E}">
        <p14:creationId xmlns:p14="http://schemas.microsoft.com/office/powerpoint/2010/main" val="34088994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resentationTitle_HEALTHCA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139" t="18869" r="6186" b="3476"/>
          <a:stretch/>
        </p:blipFill>
        <p:spPr>
          <a:xfrm>
            <a:off x="1" y="0"/>
            <a:ext cx="12436474" cy="7016624"/>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95" y="1590"/>
          <a:ext cx="1587" cy="1587"/>
        </p:xfrm>
        <a:graphic>
          <a:graphicData uri="http://schemas.openxmlformats.org/presentationml/2006/ole">
            <mc:AlternateContent xmlns:mc="http://schemas.openxmlformats.org/markup-compatibility/2006">
              <mc:Choice xmlns:v="urn:schemas-microsoft-com:vml" Requires="v">
                <p:oleObj spid="_x0000_s2560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95" y="1590"/>
                        <a:ext cx="1587" cy="1587"/>
                      </a:xfrm>
                      <a:prstGeom prst="rect">
                        <a:avLst/>
                      </a:prstGeom>
                    </p:spPr>
                  </p:pic>
                </p:oleObj>
              </mc:Fallback>
            </mc:AlternateContent>
          </a:graphicData>
        </a:graphic>
      </p:graphicFrame>
      <p:sp>
        <p:nvSpPr>
          <p:cNvPr id="9" name="Rectangle 8"/>
          <p:cNvSpPr/>
          <p:nvPr/>
        </p:nvSpPr>
        <p:spPr bwMode="auto">
          <a:xfrm>
            <a:off x="7" y="2335687"/>
            <a:ext cx="7115715" cy="3894027"/>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5" rIns="182733" bIns="146185" numCol="1" spcCol="0" rtlCol="0" fromWordArt="0" anchor="t" anchorCtr="0" forceAA="0" compatLnSpc="1">
            <a:prstTxWarp prst="textNoShape">
              <a:avLst/>
            </a:prstTxWarp>
            <a:noAutofit/>
          </a:bodyPr>
          <a:lstStyle/>
          <a:p>
            <a:pPr marL="0" marR="0" lvl="0" indent="0" algn="ctr" defTabSz="93163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66374" y="3435162"/>
            <a:ext cx="6275733" cy="1695079"/>
          </a:xfrm>
          <a:prstGeom prst="rect">
            <a:avLst/>
          </a:prstGeom>
        </p:spPr>
        <p:txBody>
          <a:bodyPr wrap="square" lIns="149143" tIns="0" rIns="149143" bIns="0" anchor="ctr" anchorCtr="0">
            <a:spAutoFit/>
          </a:bodyPr>
          <a:lstStyle>
            <a:lvl1pPr>
              <a:lnSpc>
                <a:spcPct val="90000"/>
              </a:lnSpc>
              <a:spcBef>
                <a:spcPts val="0"/>
              </a:spcBef>
              <a:defRPr sz="6100"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780062" y="6530044"/>
            <a:ext cx="1304123" cy="285765"/>
          </a:xfrm>
          <a:prstGeom prst="rect">
            <a:avLst/>
          </a:prstGeom>
        </p:spPr>
      </p:pic>
    </p:spTree>
    <p:extLst>
      <p:ext uri="{BB962C8B-B14F-4D97-AF65-F5344CB8AC3E}">
        <p14:creationId xmlns:p14="http://schemas.microsoft.com/office/powerpoint/2010/main" val="1805825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1_PresentationTitle_Manufacturing1">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5534" t="14732" r="1686" b="6521"/>
          <a:stretch/>
        </p:blipFill>
        <p:spPr>
          <a:xfrm>
            <a:off x="6" y="5415"/>
            <a:ext cx="12436475" cy="6998129"/>
          </a:xfrm>
          <a:prstGeom prst="rect">
            <a:avLst/>
          </a:prstGeom>
        </p:spPr>
      </p:pic>
      <p:graphicFrame>
        <p:nvGraphicFramePr>
          <p:cNvPr id="2" name="Object 1" hidden="1"/>
          <p:cNvGraphicFramePr>
            <a:graphicFrameLocks noChangeAspect="1"/>
          </p:cNvGraphicFramePr>
          <p:nvPr>
            <p:custDataLst>
              <p:tags r:id="rId2"/>
            </p:custDataLst>
            <p:extLst/>
          </p:nvPr>
        </p:nvGraphicFramePr>
        <p:xfrm>
          <a:off x="1595" y="1590"/>
          <a:ext cx="1587" cy="1587"/>
        </p:xfrm>
        <a:graphic>
          <a:graphicData uri="http://schemas.openxmlformats.org/presentationml/2006/ole">
            <mc:AlternateContent xmlns:mc="http://schemas.openxmlformats.org/markup-compatibility/2006">
              <mc:Choice xmlns:v="urn:schemas-microsoft-com:vml" Requires="v">
                <p:oleObj spid="_x0000_s2662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95" y="1590"/>
                        <a:ext cx="1587" cy="1587"/>
                      </a:xfrm>
                      <a:prstGeom prst="rect">
                        <a:avLst/>
                      </a:prstGeom>
                    </p:spPr>
                  </p:pic>
                </p:oleObj>
              </mc:Fallback>
            </mc:AlternateContent>
          </a:graphicData>
        </a:graphic>
      </p:graphicFrame>
      <p:sp>
        <p:nvSpPr>
          <p:cNvPr id="9" name="Rectangle 8"/>
          <p:cNvSpPr/>
          <p:nvPr/>
        </p:nvSpPr>
        <p:spPr bwMode="auto">
          <a:xfrm>
            <a:off x="-19231" y="2751874"/>
            <a:ext cx="8115762" cy="3894027"/>
          </a:xfrm>
          <a:prstGeom prst="rect">
            <a:avLst/>
          </a:prstGeom>
          <a:solidFill>
            <a:schemeClr val="accent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3" tIns="146185" rIns="182733" bIns="146185" numCol="1" spcCol="0" rtlCol="0" fromWordArt="0" anchor="t" anchorCtr="0" forceAA="0" compatLnSpc="1">
            <a:prstTxWarp prst="textNoShape">
              <a:avLst/>
            </a:prstTxWarp>
            <a:noAutofit/>
          </a:bodyPr>
          <a:lstStyle/>
          <a:p>
            <a:pPr marL="0" marR="0" lvl="0" indent="0" algn="ctr" defTabSz="93163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p:cNvSpPr>
            <a:spLocks noGrp="1"/>
          </p:cNvSpPr>
          <p:nvPr>
            <p:ph type="ctrTitle" hasCustomPrompt="1"/>
          </p:nvPr>
        </p:nvSpPr>
        <p:spPr>
          <a:xfrm>
            <a:off x="466374" y="3766601"/>
            <a:ext cx="7437846" cy="1864588"/>
          </a:xfrm>
          <a:prstGeom prst="rect">
            <a:avLst/>
          </a:prstGeom>
        </p:spPr>
        <p:txBody>
          <a:bodyPr wrap="square" lIns="149143" tIns="0" rIns="149143" bIns="0" anchor="ctr" anchorCtr="0">
            <a:spAutoFit/>
          </a:bodyPr>
          <a:lstStyle>
            <a:lvl1pPr>
              <a:lnSpc>
                <a:spcPct val="90000"/>
              </a:lnSpc>
              <a:spcBef>
                <a:spcPts val="0"/>
              </a:spcBef>
              <a:defRPr sz="6700" baseline="0">
                <a:solidFill>
                  <a:schemeClr val="bg1"/>
                </a:solidFill>
              </a:defRPr>
            </a:lvl1pPr>
          </a:lstStyle>
          <a:p>
            <a:r>
              <a:rPr lang="en-US" dirty="0"/>
              <a:t>Headline here, second line here</a:t>
            </a: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780062" y="6530044"/>
            <a:ext cx="1304123" cy="285765"/>
          </a:xfrm>
          <a:prstGeom prst="rect">
            <a:avLst/>
          </a:prstGeom>
        </p:spPr>
      </p:pic>
    </p:spTree>
    <p:extLst>
      <p:ext uri="{BB962C8B-B14F-4D97-AF65-F5344CB8AC3E}">
        <p14:creationId xmlns:p14="http://schemas.microsoft.com/office/powerpoint/2010/main" val="12571072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95" y="1590"/>
          <a:ext cx="1587" cy="1587"/>
        </p:xfrm>
        <a:graphic>
          <a:graphicData uri="http://schemas.openxmlformats.org/presentationml/2006/ole">
            <mc:AlternateContent xmlns:mc="http://schemas.openxmlformats.org/markup-compatibility/2006">
              <mc:Choice xmlns:v="urn:schemas-microsoft-com:vml" Requires="v">
                <p:oleObj spid="_x0000_s2765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95" y="1590"/>
                        <a:ext cx="1587" cy="1587"/>
                      </a:xfrm>
                      <a:prstGeom prst="rect">
                        <a:avLst/>
                      </a:prstGeom>
                    </p:spPr>
                  </p:pic>
                </p:oleObj>
              </mc:Fallback>
            </mc:AlternateContent>
          </a:graphicData>
        </a:graphic>
      </p:graphicFrame>
      <p:graphicFrame>
        <p:nvGraphicFramePr>
          <p:cNvPr id="3" name="Object 2" hidden="1"/>
          <p:cNvGraphicFramePr>
            <a:graphicFrameLocks noChangeAspect="1"/>
          </p:cNvGraphicFramePr>
          <p:nvPr>
            <p:custDataLst>
              <p:tags r:id="rId3"/>
            </p:custDataLst>
            <p:extLst/>
          </p:nvPr>
        </p:nvGraphicFramePr>
        <p:xfrm>
          <a:off x="1594" y="1589"/>
          <a:ext cx="1587" cy="1587"/>
        </p:xfrm>
        <a:graphic>
          <a:graphicData uri="http://schemas.openxmlformats.org/presentationml/2006/ole">
            <mc:AlternateContent xmlns:mc="http://schemas.openxmlformats.org/markup-compatibility/2006">
              <mc:Choice xmlns:v="urn:schemas-microsoft-com:vml" Requires="v">
                <p:oleObj spid="_x0000_s27651" name="think-cell Slide" r:id="rId7" imgW="270" imgH="270" progId="TCLayout.ActiveDocument.1">
                  <p:embed/>
                </p:oleObj>
              </mc:Choice>
              <mc:Fallback>
                <p:oleObj name="think-cell Slide" r:id="rId7" imgW="270" imgH="270" progId="TCLayout.ActiveDocument.1">
                  <p:embed/>
                  <p:pic>
                    <p:nvPicPr>
                      <p:cNvPr id="3" name="Object 2" hidden="1"/>
                      <p:cNvPicPr/>
                      <p:nvPr/>
                    </p:nvPicPr>
                    <p:blipFill>
                      <a:blip r:embed="rId6"/>
                      <a:stretch>
                        <a:fillRect/>
                      </a:stretch>
                    </p:blipFill>
                    <p:spPr>
                      <a:xfrm>
                        <a:off x="1594"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293835017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DK BLUE | SIDE TEXT">
    <p:bg>
      <p:bgPr>
        <a:solidFill>
          <a:schemeClr val="accent2"/>
        </a:solidFill>
        <a:effectLst/>
      </p:bgPr>
    </p:bg>
    <p:spTree>
      <p:nvGrpSpPr>
        <p:cNvPr id="1" name=""/>
        <p:cNvGrpSpPr/>
        <p:nvPr/>
      </p:nvGrpSpPr>
      <p:grpSpPr>
        <a:xfrm>
          <a:off x="0" y="0"/>
          <a:ext cx="0" cy="0"/>
          <a:chOff x="0" y="0"/>
          <a:chExt cx="0" cy="0"/>
        </a:xfrm>
      </p:grpSpPr>
      <p:sp>
        <p:nvSpPr>
          <p:cNvPr id="18" name="Text Placeholder 3"/>
          <p:cNvSpPr>
            <a:spLocks noGrp="1"/>
          </p:cNvSpPr>
          <p:nvPr>
            <p:ph type="body" sz="quarter" idx="13"/>
          </p:nvPr>
        </p:nvSpPr>
        <p:spPr>
          <a:xfrm>
            <a:off x="4352284" y="1398913"/>
            <a:ext cx="7541576" cy="1619742"/>
          </a:xfrm>
        </p:spPr>
        <p:txBody>
          <a:bodyPr rIns="93214"/>
          <a:lstStyle>
            <a:lvl1pPr marL="0" indent="0">
              <a:spcBef>
                <a:spcPts val="1836"/>
              </a:spcBef>
              <a:buFont typeface="Arial" pitchFamily="34" charset="0"/>
              <a:buNone/>
              <a:defRPr lang="en-US" sz="3300" kern="4000" spc="-102"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j-lt"/>
                <a:ea typeface="+mn-ea"/>
                <a:cs typeface="+mn-cs"/>
              </a:defRPr>
            </a:lvl1pPr>
            <a:lvl2pPr marL="1620" indent="0">
              <a:spcBef>
                <a:spcPts val="510"/>
              </a:spcBef>
              <a:buFont typeface="Arial" pitchFamily="34" charset="0"/>
              <a:buNone/>
              <a:tabLst/>
              <a:defRPr lang="en-US" sz="1800" kern="4000" spc="0" baseline="0" dirty="0" smtClean="0">
                <a:gradFill>
                  <a:gsLst>
                    <a:gs pos="0">
                      <a:schemeClr val="bg1">
                        <a:lumMod val="65000"/>
                        <a:lumOff val="35000"/>
                      </a:schemeClr>
                    </a:gs>
                    <a:gs pos="86000">
                      <a:schemeClr val="bg1">
                        <a:lumMod val="65000"/>
                        <a:lumOff val="35000"/>
                      </a:schemeClr>
                    </a:gs>
                  </a:gsLst>
                  <a:path path="circle">
                    <a:fillToRect r="100000" b="100000"/>
                  </a:path>
                </a:gradFill>
                <a:latin typeface="+mn-lt"/>
                <a:ea typeface="+mn-ea"/>
                <a:cs typeface="+mn-cs"/>
              </a:defRPr>
            </a:lvl2pPr>
            <a:lvl3pPr marL="0" indent="0">
              <a:spcBef>
                <a:spcPts val="510"/>
              </a:spcBef>
              <a:buFont typeface="Arial" pitchFamily="34" charset="0"/>
              <a:buNone/>
              <a:defRPr sz="1400">
                <a:gradFill>
                  <a:gsLst>
                    <a:gs pos="0">
                      <a:schemeClr val="bg1">
                        <a:lumMod val="65000"/>
                        <a:lumOff val="35000"/>
                      </a:schemeClr>
                    </a:gs>
                    <a:gs pos="86000">
                      <a:schemeClr val="bg1">
                        <a:lumMod val="65000"/>
                        <a:lumOff val="35000"/>
                      </a:schemeClr>
                    </a:gs>
                  </a:gsLst>
                  <a:path path="circle">
                    <a:fillToRect r="100000" b="100000"/>
                  </a:path>
                </a:gradFill>
              </a:defRPr>
            </a:lvl3pPr>
            <a:lvl4pPr marL="0" indent="0">
              <a:spcBef>
                <a:spcPts val="51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4pPr>
            <a:lvl5pPr marL="0" indent="0">
              <a:spcBef>
                <a:spcPts val="510"/>
              </a:spcBef>
              <a:buFont typeface="Arial" pitchFamily="34" charset="0"/>
              <a:buNone/>
              <a:defRPr sz="1100">
                <a:gradFill>
                  <a:gsLst>
                    <a:gs pos="0">
                      <a:schemeClr val="bg1">
                        <a:lumMod val="65000"/>
                        <a:lumOff val="35000"/>
                      </a:schemeClr>
                    </a:gs>
                    <a:gs pos="86000">
                      <a:schemeClr val="bg1">
                        <a:lumMod val="65000"/>
                        <a:lumOff val="35000"/>
                      </a:schemeClr>
                    </a:gs>
                  </a:gsLst>
                  <a:path path="circle">
                    <a:fillToRect r="100000" b="100000"/>
                  </a:path>
                </a:gradFill>
              </a:defRPr>
            </a:lvl5pPr>
          </a:lstStyle>
          <a:p>
            <a:pPr marL="0" lvl="0" indent="0" algn="l" defTabSz="699357" rtl="0" eaLnBrk="1" latinLnBrk="0" hangingPunct="1">
              <a:lnSpc>
                <a:spcPct val="90000"/>
              </a:lnSpc>
              <a:spcBef>
                <a:spcPct val="20000"/>
              </a:spcBef>
              <a:buSzPct val="90000"/>
              <a:buFont typeface="Arial" pitchFamily="34" charset="0"/>
              <a:buNone/>
            </a:pPr>
            <a:r>
              <a:rPr lang="en-US"/>
              <a:t>Click to edit Master text styles</a:t>
            </a:r>
          </a:p>
          <a:p>
            <a:pPr marL="0" lvl="1" indent="0" algn="l" defTabSz="699357" rtl="0" eaLnBrk="1" latinLnBrk="0" hangingPunct="1">
              <a:lnSpc>
                <a:spcPct val="90000"/>
              </a:lnSpc>
              <a:spcBef>
                <a:spcPct val="20000"/>
              </a:spcBef>
              <a:buSzPct val="90000"/>
              <a:buFont typeface="Arial" pitchFamily="34" charset="0"/>
              <a:buNone/>
            </a:pPr>
            <a:r>
              <a:rPr lang="en-US"/>
              <a:t>Second level</a:t>
            </a:r>
          </a:p>
          <a:p>
            <a:pPr marL="0" lvl="2" indent="0" algn="l" defTabSz="699357" rtl="0" eaLnBrk="1" latinLnBrk="0" hangingPunct="1">
              <a:lnSpc>
                <a:spcPct val="90000"/>
              </a:lnSpc>
              <a:spcBef>
                <a:spcPct val="20000"/>
              </a:spcBef>
              <a:buSzPct val="90000"/>
              <a:buFont typeface="Arial" pitchFamily="34" charset="0"/>
              <a:buNone/>
            </a:pPr>
            <a:r>
              <a:rPr lang="en-US"/>
              <a:t>Third level</a:t>
            </a:r>
          </a:p>
          <a:p>
            <a:pPr marL="0" lvl="3" indent="0" algn="l" defTabSz="699357" rtl="0" eaLnBrk="1" latinLnBrk="0" hangingPunct="1">
              <a:lnSpc>
                <a:spcPct val="90000"/>
              </a:lnSpc>
              <a:spcBef>
                <a:spcPct val="20000"/>
              </a:spcBef>
              <a:buSzPct val="90000"/>
              <a:buFont typeface="Arial" pitchFamily="34" charset="0"/>
              <a:buNone/>
            </a:pPr>
            <a:r>
              <a:rPr lang="en-US"/>
              <a:t>Fourth level</a:t>
            </a:r>
          </a:p>
          <a:p>
            <a:pPr marL="0" lvl="4" indent="0" algn="l" defTabSz="699357" rtl="0" eaLnBrk="1" latinLnBrk="0" hangingPunct="1">
              <a:lnSpc>
                <a:spcPct val="90000"/>
              </a:lnSpc>
              <a:spcBef>
                <a:spcPct val="20000"/>
              </a:spcBef>
              <a:buSzPct val="90000"/>
              <a:buFont typeface="Arial" pitchFamily="34" charset="0"/>
              <a:buNone/>
            </a:pPr>
            <a:r>
              <a:rPr lang="en-US"/>
              <a:t>Fifth level</a:t>
            </a:r>
            <a:endParaRPr lang="en-US" dirty="0"/>
          </a:p>
        </p:txBody>
      </p:sp>
      <p:sp>
        <p:nvSpPr>
          <p:cNvPr id="2" name="Title 1"/>
          <p:cNvSpPr>
            <a:spLocks noGrp="1"/>
          </p:cNvSpPr>
          <p:nvPr>
            <p:ph type="title"/>
          </p:nvPr>
        </p:nvSpPr>
        <p:spPr>
          <a:xfrm>
            <a:off x="4352289" y="197669"/>
            <a:ext cx="7552915" cy="692497"/>
          </a:xfrm>
        </p:spPr>
        <p:txBody>
          <a:bodyPr/>
          <a:lstStyle>
            <a:lvl1pPr>
              <a:defRPr lang="en-US" sz="4500" b="0" kern="1200" cap="none" spc="-102" baseline="0" dirty="0">
                <a:ln w="3175">
                  <a:noFill/>
                </a:ln>
                <a:gradFill>
                  <a:gsLst>
                    <a:gs pos="0">
                      <a:schemeClr val="bg1">
                        <a:lumMod val="65000"/>
                        <a:lumOff val="35000"/>
                      </a:schemeClr>
                    </a:gs>
                    <a:gs pos="86000">
                      <a:schemeClr val="bg1">
                        <a:lumMod val="65000"/>
                        <a:lumOff val="35000"/>
                      </a:schemeClr>
                    </a:gs>
                  </a:gsLst>
                  <a:path path="circle">
                    <a:fillToRect r="100000" b="100000"/>
                  </a:path>
                </a:gradFill>
                <a:effectLst/>
                <a:latin typeface="Segoe UI Light" pitchFamily="34" charset="0"/>
                <a:ea typeface="+mn-ea"/>
                <a:cs typeface="Arial" charset="0"/>
              </a:defRPr>
            </a:lvl1pPr>
          </a:lstStyle>
          <a:p>
            <a:r>
              <a:rPr lang="en-US"/>
              <a:t>Click to edit Master title style</a:t>
            </a:r>
            <a:endParaRPr lang="en-US" dirty="0"/>
          </a:p>
        </p:txBody>
      </p:sp>
    </p:spTree>
    <p:extLst>
      <p:ext uri="{BB962C8B-B14F-4D97-AF65-F5344CB8AC3E}">
        <p14:creationId xmlns:p14="http://schemas.microsoft.com/office/powerpoint/2010/main" val="30828894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29667" y="233156"/>
            <a:ext cx="11375536" cy="674893"/>
          </a:xfrm>
          <a:prstGeom prst="rect">
            <a:avLst/>
          </a:prstGeom>
        </p:spPr>
        <p:txBody>
          <a:bodyPr vert="horz" wrap="square" lIns="0" tIns="0" rIns="0" bIns="0" rtlCol="0" anchor="t">
            <a:spAutoFit/>
          </a:bodyPr>
          <a:lstStyle/>
          <a:p>
            <a:r>
              <a:rPr lang="en-US"/>
              <a:t>Click to edit Master title style</a:t>
            </a:r>
            <a:endParaRPr lang="en-US" dirty="0"/>
          </a:p>
        </p:txBody>
      </p:sp>
    </p:spTree>
    <p:extLst>
      <p:ext uri="{BB962C8B-B14F-4D97-AF65-F5344CB8AC3E}">
        <p14:creationId xmlns:p14="http://schemas.microsoft.com/office/powerpoint/2010/main" val="1169144661"/>
      </p:ext>
    </p:extLst>
  </p:cSld>
  <p:clrMapOvr>
    <a:masterClrMapping/>
  </p:clrMapOvr>
  <p:transition spd="med">
    <p:push dir="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with Sub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8649" y="233160"/>
            <a:ext cx="11516556" cy="565027"/>
          </a:xfrm>
          <a:prstGeom prst="rect">
            <a:avLst/>
          </a:prstGeom>
        </p:spPr>
        <p:txBody>
          <a:bodyPr/>
          <a:lstStyle/>
          <a:p>
            <a:r>
              <a:rPr lang="en-US" dirty="0"/>
              <a:t>Title and content</a:t>
            </a:r>
          </a:p>
        </p:txBody>
      </p:sp>
      <p:sp>
        <p:nvSpPr>
          <p:cNvPr id="10" name="Text Placeholder 9"/>
          <p:cNvSpPr>
            <a:spLocks noGrp="1"/>
          </p:cNvSpPr>
          <p:nvPr>
            <p:ph type="body" sz="quarter" idx="11"/>
          </p:nvPr>
        </p:nvSpPr>
        <p:spPr>
          <a:xfrm>
            <a:off x="388640" y="798218"/>
            <a:ext cx="11516694" cy="433187"/>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32913995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4CED8391-71CF-4FD3-A093-40D26DE2D47C}" type="slidenum">
              <a:rPr kumimoji="0" lang="en-US" sz="1800" b="0" i="0" u="none" strike="noStrike" kern="1200" cap="none" spc="0" normalizeH="0" baseline="0" noProof="0" smtClean="0">
                <a:ln>
                  <a:noFill/>
                </a:ln>
                <a:solidFill>
                  <a:srgbClr val="00188F"/>
                </a:solidFill>
                <a:effectLst/>
                <a:uLnTx/>
                <a:uFillTx/>
                <a:latin typeface="Segoe UI"/>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188F"/>
              </a:solidFill>
              <a:effectLst/>
              <a:uLnTx/>
              <a:uFillTx/>
              <a:latin typeface="Segoe UI"/>
              <a:ea typeface="+mn-ea"/>
              <a:cs typeface="+mn-cs"/>
            </a:endParaRPr>
          </a:p>
        </p:txBody>
      </p:sp>
      <p:sp>
        <p:nvSpPr>
          <p:cNvPr id="4" name="Title 3"/>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2"/>
          </p:nvPr>
        </p:nvSpPr>
        <p:spPr>
          <a:xfrm>
            <a:off x="391878" y="1204621"/>
            <a:ext cx="11460018" cy="1870855"/>
          </a:xfrm>
        </p:spPr>
        <p:txBody>
          <a:bodyPr/>
          <a:lstStyle>
            <a:lvl2pPr>
              <a:spcBef>
                <a:spcPts val="612"/>
              </a:spcBef>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447017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7_PresentationTitle_Manufacturing1">
    <p:bg>
      <p:bgPr>
        <a:solidFill>
          <a:schemeClr val="bg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466369" y="713024"/>
            <a:ext cx="7418143" cy="1356064"/>
          </a:xfrm>
          <a:prstGeom prst="rect">
            <a:avLst/>
          </a:prstGeom>
        </p:spPr>
        <p:txBody>
          <a:bodyPr wrap="square" lIns="143407" tIns="0" rIns="143407" bIns="0">
            <a:spAutoFit/>
          </a:bodyPr>
          <a:lstStyle>
            <a:lvl1pPr>
              <a:lnSpc>
                <a:spcPct val="90000"/>
              </a:lnSpc>
              <a:spcBef>
                <a:spcPts val="0"/>
              </a:spcBef>
              <a:defRPr sz="4896" baseline="0">
                <a:solidFill>
                  <a:schemeClr val="bg1"/>
                </a:solidFill>
              </a:defRPr>
            </a:lvl1pPr>
          </a:lstStyle>
          <a:p>
            <a:r>
              <a:rPr lang="en-US" dirty="0"/>
              <a:t>Headline here, second line here</a:t>
            </a:r>
          </a:p>
        </p:txBody>
      </p:sp>
      <p:sp>
        <p:nvSpPr>
          <p:cNvPr id="17" name="Subtitle 2"/>
          <p:cNvSpPr>
            <a:spLocks noGrp="1"/>
          </p:cNvSpPr>
          <p:nvPr>
            <p:ph type="subTitle" idx="1" hasCustomPrompt="1"/>
          </p:nvPr>
        </p:nvSpPr>
        <p:spPr>
          <a:xfrm>
            <a:off x="466369" y="3218208"/>
            <a:ext cx="6275659" cy="593278"/>
          </a:xfrm>
          <a:prstGeom prst="rect">
            <a:avLst/>
          </a:prstGeom>
        </p:spPr>
        <p:txBody>
          <a:bodyPr lIns="143407" tIns="0" rIns="143407" bIns="0"/>
          <a:lstStyle>
            <a:lvl1pPr marL="0" indent="0" algn="l">
              <a:lnSpc>
                <a:spcPct val="90000"/>
              </a:lnSpc>
              <a:spcBef>
                <a:spcPts val="0"/>
              </a:spcBef>
              <a:buNone/>
              <a:defRPr sz="2142">
                <a:solidFill>
                  <a:schemeClr val="bg1"/>
                </a:solidFill>
                <a:latin typeface="+mn-lt"/>
              </a:defRPr>
            </a:lvl1pPr>
            <a:lvl2pPr marL="456877" indent="0" algn="ctr">
              <a:buNone/>
              <a:defRPr>
                <a:solidFill>
                  <a:schemeClr val="tx1">
                    <a:tint val="75000"/>
                  </a:schemeClr>
                </a:solidFill>
              </a:defRPr>
            </a:lvl2pPr>
            <a:lvl3pPr marL="913757" indent="0" algn="ctr">
              <a:buNone/>
              <a:defRPr>
                <a:solidFill>
                  <a:schemeClr val="tx1">
                    <a:tint val="75000"/>
                  </a:schemeClr>
                </a:solidFill>
              </a:defRPr>
            </a:lvl3pPr>
            <a:lvl4pPr marL="1370635" indent="0" algn="ctr">
              <a:buNone/>
              <a:defRPr>
                <a:solidFill>
                  <a:schemeClr val="tx1">
                    <a:tint val="75000"/>
                  </a:schemeClr>
                </a:solidFill>
              </a:defRPr>
            </a:lvl4pPr>
            <a:lvl5pPr marL="1827516" indent="0" algn="ctr">
              <a:buNone/>
              <a:defRPr>
                <a:solidFill>
                  <a:schemeClr val="tx1">
                    <a:tint val="75000"/>
                  </a:schemeClr>
                </a:solidFill>
              </a:defRPr>
            </a:lvl5pPr>
            <a:lvl6pPr marL="2284393" indent="0" algn="ctr">
              <a:buNone/>
              <a:defRPr>
                <a:solidFill>
                  <a:schemeClr val="tx1">
                    <a:tint val="75000"/>
                  </a:schemeClr>
                </a:solidFill>
              </a:defRPr>
            </a:lvl6pPr>
            <a:lvl7pPr marL="2741272" indent="0" algn="ctr">
              <a:buNone/>
              <a:defRPr>
                <a:solidFill>
                  <a:schemeClr val="tx1">
                    <a:tint val="75000"/>
                  </a:schemeClr>
                </a:solidFill>
              </a:defRPr>
            </a:lvl7pPr>
            <a:lvl8pPr marL="3198150" indent="0" algn="ctr">
              <a:buNone/>
              <a:defRPr>
                <a:solidFill>
                  <a:schemeClr val="tx1">
                    <a:tint val="75000"/>
                  </a:schemeClr>
                </a:solidFill>
              </a:defRPr>
            </a:lvl8pPr>
            <a:lvl9pPr marL="3655028" indent="0" algn="ctr">
              <a:buNone/>
              <a:defRPr>
                <a:solidFill>
                  <a:schemeClr val="tx1">
                    <a:tint val="75000"/>
                  </a:schemeClr>
                </a:solidFill>
              </a:defRPr>
            </a:lvl9pPr>
          </a:lstStyle>
          <a:p>
            <a:r>
              <a:rPr lang="en-US" dirty="0"/>
              <a:t>Speaker Name</a:t>
            </a:r>
            <a:br>
              <a:rPr lang="en-US" dirty="0"/>
            </a:br>
            <a:r>
              <a:rPr lang="en-US" dirty="0"/>
              <a:t>Date</a:t>
            </a:r>
          </a:p>
        </p:txBody>
      </p:sp>
      <p:sp>
        <p:nvSpPr>
          <p:cNvPr id="19" name="Text Placeholder 7"/>
          <p:cNvSpPr>
            <a:spLocks noGrp="1"/>
          </p:cNvSpPr>
          <p:nvPr>
            <p:ph type="body" sz="quarter" idx="10" hasCustomPrompt="1"/>
          </p:nvPr>
        </p:nvSpPr>
        <p:spPr>
          <a:xfrm>
            <a:off x="466756" y="2144424"/>
            <a:ext cx="7437459" cy="881064"/>
          </a:xfrm>
          <a:prstGeom prst="rect">
            <a:avLst/>
          </a:prstGeom>
        </p:spPr>
        <p:txBody>
          <a:bodyPr lIns="143407" tIns="0" rIns="143407" bIns="0">
            <a:normAutofit/>
          </a:bodyPr>
          <a:lstStyle>
            <a:lvl1pPr marL="0" indent="0">
              <a:lnSpc>
                <a:spcPct val="90000"/>
              </a:lnSpc>
              <a:spcBef>
                <a:spcPts val="0"/>
              </a:spcBef>
              <a:buNone/>
              <a:defRPr sz="2040" baseline="0">
                <a:solidFill>
                  <a:schemeClr val="bg1"/>
                </a:solidFill>
                <a:latin typeface="+mn-lt"/>
              </a:defRPr>
            </a:lvl1pPr>
            <a:lvl2pPr marL="342659" indent="0">
              <a:buNone/>
              <a:defRPr sz="1632">
                <a:solidFill>
                  <a:schemeClr val="bg1"/>
                </a:solidFill>
                <a:latin typeface="+mj-lt"/>
              </a:defRPr>
            </a:lvl2pPr>
            <a:lvl3pPr marL="571099" indent="0">
              <a:buNone/>
              <a:defRPr sz="1326">
                <a:solidFill>
                  <a:schemeClr val="bg1"/>
                </a:solidFill>
                <a:latin typeface="+mj-lt"/>
              </a:defRPr>
            </a:lvl3pPr>
            <a:lvl4pPr marL="799537" indent="0">
              <a:buNone/>
              <a:defRPr sz="1224">
                <a:solidFill>
                  <a:schemeClr val="bg1"/>
                </a:solidFill>
                <a:latin typeface="+mj-lt"/>
              </a:defRPr>
            </a:lvl4pPr>
            <a:lvl5pPr marL="1027977" indent="0">
              <a:buNone/>
              <a:defRPr sz="1224">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10848132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ustom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6652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GENERIC">
    <p:bg>
      <p:bgPr>
        <a:solidFill>
          <a:schemeClr val="accent1"/>
        </a:solidFill>
        <a:effectLst/>
      </p:bgPr>
    </p:bg>
    <p:spTree>
      <p:nvGrpSpPr>
        <p:cNvPr id="1" name=""/>
        <p:cNvGrpSpPr/>
        <p:nvPr/>
      </p:nvGrpSpPr>
      <p:grpSpPr>
        <a:xfrm>
          <a:off x="0" y="0"/>
          <a:ext cx="0" cy="0"/>
          <a:chOff x="0" y="0"/>
          <a:chExt cx="0" cy="0"/>
        </a:xfrm>
      </p:grpSpPr>
      <p:sp>
        <p:nvSpPr>
          <p:cNvPr id="34" name="Rectangle 33"/>
          <p:cNvSpPr/>
          <p:nvPr userDrawn="1"/>
        </p:nvSpPr>
        <p:spPr bwMode="auto">
          <a:xfrm>
            <a:off x="8141904" y="1715780"/>
            <a:ext cx="3684306" cy="517818"/>
          </a:xfrm>
          <a:prstGeom prst="rect">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669" tIns="36668" rIns="91669" bIns="0" anchor="ctr"/>
          <a:lstStyle/>
          <a:p>
            <a:pPr marL="0" marR="0" lvl="0" indent="0" algn="l" defTabSz="687768"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Rectangle 28" hidden="1"/>
          <p:cNvSpPr/>
          <p:nvPr userDrawn="1"/>
        </p:nvSpPr>
        <p:spPr bwMode="auto">
          <a:xfrm>
            <a:off x="538988" y="1713632"/>
            <a:ext cx="3684306" cy="511446"/>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669" tIns="36668" rIns="91669" bIns="0" anchor="ctr"/>
          <a:lstStyle/>
          <a:p>
            <a:pPr marL="0" marR="0" lvl="0" indent="0" algn="l" defTabSz="687768" rtl="0" eaLnBrk="1" fontAlgn="auto" latinLnBrk="0" hangingPunct="1">
              <a:lnSpc>
                <a:spcPct val="100000"/>
              </a:lnSpc>
              <a:spcBef>
                <a:spcPts val="0"/>
              </a:spcBef>
              <a:spcAft>
                <a:spcPts val="0"/>
              </a:spcAft>
              <a:buClrTx/>
              <a:buSzTx/>
              <a:buFontTx/>
              <a:buNone/>
              <a:tabLst/>
              <a:defRPr/>
            </a:pPr>
            <a:r>
              <a:rPr kumimoji="0" lang="en-US" sz="2040" b="1" i="0" u="none" strike="noStrike" kern="1200" cap="none" spc="0" normalizeH="0" baseline="0" noProof="0" dirty="0">
                <a:ln>
                  <a:noFill/>
                </a:ln>
                <a:solidFill>
                  <a:srgbClr val="FFFFFF"/>
                </a:solidFill>
                <a:effectLst/>
                <a:uLnTx/>
                <a:uFillTx/>
                <a:latin typeface="Segoe UI"/>
                <a:ea typeface="+mn-ea"/>
                <a:cs typeface="+mn-cs"/>
              </a:rPr>
              <a:t>CHALLENGE</a:t>
            </a:r>
          </a:p>
        </p:txBody>
      </p:sp>
      <p:sp>
        <p:nvSpPr>
          <p:cNvPr id="5" name="Text Placeholder 4"/>
          <p:cNvSpPr>
            <a:spLocks noGrp="1"/>
          </p:cNvSpPr>
          <p:nvPr>
            <p:ph type="body" sz="quarter" idx="10" hasCustomPrompt="1"/>
          </p:nvPr>
        </p:nvSpPr>
        <p:spPr>
          <a:xfrm>
            <a:off x="456771" y="240008"/>
            <a:ext cx="9085055" cy="784763"/>
          </a:xfrm>
          <a:prstGeom prst="rect">
            <a:avLst/>
          </a:prstGeom>
        </p:spPr>
        <p:txBody>
          <a:bodyPr wrap="square" lIns="91440" rIns="0">
            <a:spAutoFit/>
          </a:bodyPr>
          <a:lstStyle>
            <a:lvl1pPr marL="0" indent="0">
              <a:spcBef>
                <a:spcPts val="0"/>
              </a:spcBef>
              <a:spcAft>
                <a:spcPts val="676"/>
              </a:spcAft>
              <a:buNone/>
              <a:defRPr lang="en-US" sz="4488" kern="1200" baseline="0" dirty="0" smtClean="0">
                <a:solidFill>
                  <a:schemeClr val="bg1"/>
                </a:solidFill>
                <a:latin typeface="+mj-lt"/>
                <a:ea typeface="+mn-ea"/>
                <a:cs typeface="+mn-cs"/>
              </a:defRPr>
            </a:lvl1pPr>
            <a:lvl2pPr marL="0" indent="0">
              <a:spcBef>
                <a:spcPts val="0"/>
              </a:spcBef>
              <a:spcAft>
                <a:spcPts val="301"/>
              </a:spcAft>
              <a:buNone/>
              <a:defRPr sz="1836" spc="-50" baseline="0"/>
            </a:lvl2pPr>
            <a:lvl3pPr marL="0" indent="0">
              <a:spcBef>
                <a:spcPts val="0"/>
              </a:spcBef>
              <a:spcAft>
                <a:spcPts val="301"/>
              </a:spcAft>
              <a:buNone/>
              <a:defRPr sz="1530"/>
            </a:lvl3pPr>
            <a:lvl4pPr marL="0" indent="0">
              <a:spcBef>
                <a:spcPts val="0"/>
              </a:spcBef>
              <a:spcAft>
                <a:spcPts val="301"/>
              </a:spcAft>
              <a:buNone/>
              <a:defRPr/>
            </a:lvl4pPr>
            <a:lvl5pPr marL="0" indent="0">
              <a:spcBef>
                <a:spcPts val="0"/>
              </a:spcBef>
              <a:spcAft>
                <a:spcPts val="301"/>
              </a:spcAft>
              <a:buNone/>
              <a:defRPr/>
            </a:lvl5pPr>
          </a:lstStyle>
          <a:p>
            <a:pPr lvl="0"/>
            <a:r>
              <a:rPr lang="en-US" dirty="0" err="1"/>
              <a:t>IoT</a:t>
            </a:r>
            <a:endParaRPr lang="en-US" dirty="0"/>
          </a:p>
        </p:txBody>
      </p:sp>
      <p:sp>
        <p:nvSpPr>
          <p:cNvPr id="13" name="Rectangle 12"/>
          <p:cNvSpPr/>
          <p:nvPr userDrawn="1"/>
        </p:nvSpPr>
        <p:spPr bwMode="auto">
          <a:xfrm>
            <a:off x="538989" y="1196930"/>
            <a:ext cx="11275663" cy="404324"/>
          </a:xfrm>
          <a:prstGeom prst="rect">
            <a:avLst/>
          </a:prstGeom>
          <a:solidFill>
            <a:srgbClr val="FFFFFF"/>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669" tIns="36668" rIns="91669" bIns="0" anchor="ctr"/>
          <a:lstStyle/>
          <a:p>
            <a:pPr marL="0" marR="0" lvl="0" indent="0" algn="l" defTabSz="687768" rtl="0" eaLnBrk="1" fontAlgn="auto" latinLnBrk="0" hangingPunct="1">
              <a:lnSpc>
                <a:spcPct val="100000"/>
              </a:lnSpc>
              <a:spcBef>
                <a:spcPts val="0"/>
              </a:spcBef>
              <a:spcAft>
                <a:spcPts val="0"/>
              </a:spcAft>
              <a:buClrTx/>
              <a:buSzTx/>
              <a:buFontTx/>
              <a:buNone/>
              <a:tabLst/>
              <a:defRPr/>
            </a:pPr>
            <a:endParaRPr kumimoji="0" lang="en-US" sz="2346"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Content Placeholder 2"/>
          <p:cNvSpPr>
            <a:spLocks noGrp="1"/>
          </p:cNvSpPr>
          <p:nvPr>
            <p:ph idx="1"/>
          </p:nvPr>
        </p:nvSpPr>
        <p:spPr>
          <a:xfrm>
            <a:off x="540006" y="2332039"/>
            <a:ext cx="3684306" cy="2526415"/>
          </a:xfrm>
          <a:prstGeom prst="rect">
            <a:avLst/>
          </a:prstGeom>
          <a:solidFill>
            <a:schemeClr val="accent2"/>
          </a:solidFill>
          <a:ln>
            <a:noFill/>
          </a:ln>
        </p:spPr>
        <p:txBody>
          <a:bodyPr lIns="129069" tIns="129069" rIns="129069" bIns="129069">
            <a:noAutofit/>
          </a:bodyPr>
          <a:lstStyle>
            <a:lvl1pPr marL="0" indent="0" algn="l">
              <a:lnSpc>
                <a:spcPct val="90000"/>
              </a:lnSpc>
              <a:spcBef>
                <a:spcPts val="540"/>
              </a:spcBef>
              <a:buFont typeface="Arial" panose="020B0604020202020204" pitchFamily="34" charset="0"/>
              <a:buNone/>
              <a:defRPr sz="1428"/>
            </a:lvl1pPr>
            <a:lvl2pPr marL="259962" indent="0">
              <a:lnSpc>
                <a:spcPct val="90000"/>
              </a:lnSpc>
              <a:buNone/>
              <a:defRPr sz="1224"/>
            </a:lvl2pPr>
            <a:lvl3pPr marL="474217" indent="0">
              <a:lnSpc>
                <a:spcPct val="90000"/>
              </a:lnSpc>
              <a:buNone/>
              <a:defRPr sz="1224"/>
            </a:lvl3pPr>
            <a:lvl4pPr marL="947004" indent="0">
              <a:lnSpc>
                <a:spcPct val="90000"/>
              </a:lnSpc>
              <a:buNone/>
              <a:defRPr sz="1224"/>
            </a:lvl4pPr>
            <a:lvl5pPr marL="1115550" indent="0">
              <a:lnSpc>
                <a:spcPct val="90000"/>
              </a:lnSpc>
              <a:buNone/>
              <a:defRPr sz="1224"/>
            </a:lvl5pPr>
          </a:lstStyle>
          <a:p>
            <a:pPr lvl="0"/>
            <a:r>
              <a:rPr lang="en-US" dirty="0"/>
              <a:t>Click to edit Master text</a:t>
            </a:r>
          </a:p>
        </p:txBody>
      </p:sp>
      <p:sp>
        <p:nvSpPr>
          <p:cNvPr id="21" name="Content Placeholder 2"/>
          <p:cNvSpPr>
            <a:spLocks noGrp="1"/>
          </p:cNvSpPr>
          <p:nvPr>
            <p:ph idx="12"/>
          </p:nvPr>
        </p:nvSpPr>
        <p:spPr>
          <a:xfrm>
            <a:off x="4343674" y="2332039"/>
            <a:ext cx="3684306" cy="2526415"/>
          </a:xfrm>
          <a:prstGeom prst="rect">
            <a:avLst/>
          </a:prstGeom>
          <a:solidFill>
            <a:schemeClr val="accent4"/>
          </a:solidFill>
          <a:ln>
            <a:noFill/>
          </a:ln>
        </p:spPr>
        <p:txBody>
          <a:bodyPr lIns="129069" tIns="129069" rIns="129069" bIns="129069">
            <a:noAutofit/>
          </a:bodyPr>
          <a:lstStyle>
            <a:lvl1pPr marL="0" indent="0">
              <a:lnSpc>
                <a:spcPct val="90000"/>
              </a:lnSpc>
              <a:spcBef>
                <a:spcPts val="540"/>
              </a:spcBef>
              <a:buFont typeface="Arial" panose="020B0604020202020204" pitchFamily="34" charset="0"/>
              <a:buNone/>
              <a:defRPr sz="1428"/>
            </a:lvl1pPr>
            <a:lvl2pPr marL="259962" indent="0">
              <a:lnSpc>
                <a:spcPct val="90000"/>
              </a:lnSpc>
              <a:buNone/>
              <a:defRPr sz="1224"/>
            </a:lvl2pPr>
            <a:lvl3pPr marL="474217" indent="0">
              <a:lnSpc>
                <a:spcPct val="90000"/>
              </a:lnSpc>
              <a:buNone/>
              <a:defRPr sz="1224"/>
            </a:lvl3pPr>
            <a:lvl4pPr marL="947004" indent="0">
              <a:lnSpc>
                <a:spcPct val="90000"/>
              </a:lnSpc>
              <a:buNone/>
              <a:defRPr sz="1224"/>
            </a:lvl4pPr>
            <a:lvl5pPr marL="1115550" indent="0">
              <a:lnSpc>
                <a:spcPct val="90000"/>
              </a:lnSpc>
              <a:buNone/>
              <a:defRPr sz="1224"/>
            </a:lvl5pPr>
          </a:lstStyle>
          <a:p>
            <a:pPr lvl="0"/>
            <a:r>
              <a:rPr lang="en-US" dirty="0"/>
              <a:t>Click to edit Master text</a:t>
            </a:r>
          </a:p>
        </p:txBody>
      </p:sp>
      <p:sp>
        <p:nvSpPr>
          <p:cNvPr id="24" name="Content Placeholder 2"/>
          <p:cNvSpPr>
            <a:spLocks noGrp="1"/>
          </p:cNvSpPr>
          <p:nvPr>
            <p:ph idx="13"/>
          </p:nvPr>
        </p:nvSpPr>
        <p:spPr>
          <a:xfrm>
            <a:off x="8141904" y="2332039"/>
            <a:ext cx="3684306" cy="2526415"/>
          </a:xfrm>
          <a:prstGeom prst="rect">
            <a:avLst/>
          </a:prstGeom>
          <a:solidFill>
            <a:schemeClr val="accent3"/>
          </a:solidFill>
          <a:ln>
            <a:noFill/>
          </a:ln>
        </p:spPr>
        <p:txBody>
          <a:bodyPr lIns="129069" tIns="129069" rIns="129069" bIns="129069">
            <a:noAutofit/>
          </a:bodyPr>
          <a:lstStyle>
            <a:lvl1pPr marL="209970" indent="-209970">
              <a:lnSpc>
                <a:spcPct val="90000"/>
              </a:lnSpc>
              <a:spcBef>
                <a:spcPts val="540"/>
              </a:spcBef>
              <a:buFont typeface="Arial" panose="020B0604020202020204" pitchFamily="34" charset="0"/>
              <a:buChar char="•"/>
              <a:defRPr sz="1428"/>
            </a:lvl1pPr>
            <a:lvl2pPr marL="259962" indent="0">
              <a:lnSpc>
                <a:spcPct val="90000"/>
              </a:lnSpc>
              <a:buNone/>
              <a:defRPr sz="1224"/>
            </a:lvl2pPr>
            <a:lvl3pPr marL="474217" indent="0">
              <a:lnSpc>
                <a:spcPct val="90000"/>
              </a:lnSpc>
              <a:buNone/>
              <a:defRPr sz="1224"/>
            </a:lvl3pPr>
            <a:lvl4pPr marL="947004" indent="0">
              <a:lnSpc>
                <a:spcPct val="90000"/>
              </a:lnSpc>
              <a:buNone/>
              <a:defRPr sz="1224"/>
            </a:lvl4pPr>
            <a:lvl5pPr marL="1115550" indent="0">
              <a:lnSpc>
                <a:spcPct val="90000"/>
              </a:lnSpc>
              <a:buNone/>
              <a:defRPr sz="1224"/>
            </a:lvl5pPr>
          </a:lstStyle>
          <a:p>
            <a:pPr lvl="0"/>
            <a:r>
              <a:rPr lang="en-US" dirty="0"/>
              <a:t>Click to edit Master text</a:t>
            </a:r>
          </a:p>
        </p:txBody>
      </p:sp>
      <p:sp>
        <p:nvSpPr>
          <p:cNvPr id="19" name="Picture Placeholder 2"/>
          <p:cNvSpPr>
            <a:spLocks noGrp="1"/>
          </p:cNvSpPr>
          <p:nvPr>
            <p:ph type="pic" sz="quarter" idx="19" hasCustomPrompt="1"/>
          </p:nvPr>
        </p:nvSpPr>
        <p:spPr>
          <a:xfrm>
            <a:off x="538989" y="1093630"/>
            <a:ext cx="2140057" cy="247983"/>
          </a:xfrm>
          <a:prstGeom prst="rect">
            <a:avLst/>
          </a:prstGeom>
        </p:spPr>
        <p:txBody>
          <a:bodyPr/>
          <a:lstStyle>
            <a:lvl1pPr marL="0" marR="0" indent="0" algn="l" defTabSz="687042" rtl="0" eaLnBrk="1" fontAlgn="base" latinLnBrk="0" hangingPunct="1">
              <a:lnSpc>
                <a:spcPct val="90000"/>
              </a:lnSpc>
              <a:spcBef>
                <a:spcPct val="20000"/>
              </a:spcBef>
              <a:spcAft>
                <a:spcPct val="0"/>
              </a:spcAft>
              <a:buClrTx/>
              <a:buSzPct val="90000"/>
              <a:buFont typeface="Arial" charset="0"/>
              <a:buNone/>
              <a:tabLst/>
              <a:defRPr sz="714">
                <a:solidFill>
                  <a:schemeClr val="bg1"/>
                </a:solidFill>
              </a:defRPr>
            </a:lvl1pPr>
          </a:lstStyle>
          <a:p>
            <a:pPr algn="l"/>
            <a:r>
              <a:rPr lang="en-US" sz="918" u="none" dirty="0"/>
              <a:t>[Delet</a:t>
            </a:r>
            <a:r>
              <a:rPr lang="en-US" sz="918" u="none" baseline="0" dirty="0"/>
              <a:t>e &amp; </a:t>
            </a:r>
            <a:r>
              <a:rPr lang="en-US" sz="918" u="none" dirty="0"/>
              <a:t>Place corporate</a:t>
            </a:r>
            <a:r>
              <a:rPr lang="en-US" sz="918" u="none" baseline="0" dirty="0"/>
              <a:t> logo here]</a:t>
            </a:r>
            <a:endParaRPr lang="en-US" sz="918" u="none" dirty="0"/>
          </a:p>
          <a:p>
            <a:endParaRPr lang="en-US" dirty="0"/>
          </a:p>
        </p:txBody>
      </p:sp>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574843" y="276674"/>
            <a:ext cx="1235627" cy="264582"/>
          </a:xfrm>
          <a:prstGeom prst="rect">
            <a:avLst/>
          </a:prstGeom>
        </p:spPr>
      </p:pic>
      <p:sp>
        <p:nvSpPr>
          <p:cNvPr id="28" name="Rectangle 27"/>
          <p:cNvSpPr/>
          <p:nvPr userDrawn="1"/>
        </p:nvSpPr>
        <p:spPr>
          <a:xfrm>
            <a:off x="456770" y="6566653"/>
            <a:ext cx="1971708" cy="307192"/>
          </a:xfrm>
          <a:prstGeom prst="rect">
            <a:avLst/>
          </a:prstGeom>
        </p:spPr>
        <p:txBody>
          <a:bodyPr wrap="none" lIns="82274" tIns="41137" rIns="82274" bIns="41137">
            <a:spAutoFit/>
          </a:bodyPr>
          <a:lstStyle/>
          <a:p>
            <a:pPr marL="0" marR="0" lvl="0" indent="0" algn="l" defTabSz="687042"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30000" noProof="0" dirty="0">
                <a:ln>
                  <a:noFill/>
                </a:ln>
                <a:solidFill>
                  <a:prstClr val="white"/>
                </a:solidFill>
                <a:effectLst/>
                <a:uLnTx/>
                <a:uFillTx/>
                <a:latin typeface="Segoe UI"/>
                <a:ea typeface="+mn-ea"/>
                <a:cs typeface="Arial" charset="0"/>
              </a:rPr>
              <a:t>w</a:t>
            </a:r>
            <a:r>
              <a:rPr kumimoji="0" lang="en-US" sz="1428" b="0" i="0" u="none" strike="noStrike" kern="1200" cap="none" spc="45" normalizeH="0" baseline="30000" noProof="0" dirty="0">
                <a:ln>
                  <a:noFill/>
                </a:ln>
                <a:solidFill>
                  <a:prstClr val="white"/>
                </a:solidFill>
                <a:effectLst/>
                <a:uLnTx/>
                <a:uFillTx/>
                <a:latin typeface="Segoe UI"/>
                <a:ea typeface="+mn-ea"/>
                <a:cs typeface="Arial" charset="0"/>
              </a:rPr>
              <a:t>ww.InternetofYourThings.co</a:t>
            </a:r>
            <a:r>
              <a:rPr kumimoji="0" lang="en-US" sz="1428" b="0" i="0" u="none" strike="noStrike" kern="1200" cap="none" spc="0" normalizeH="0" baseline="30000" noProof="0" dirty="0">
                <a:ln>
                  <a:noFill/>
                </a:ln>
                <a:solidFill>
                  <a:prstClr val="white"/>
                </a:solidFill>
                <a:effectLst/>
                <a:uLnTx/>
                <a:uFillTx/>
                <a:latin typeface="Segoe UI"/>
                <a:ea typeface="+mn-ea"/>
                <a:cs typeface="Arial" charset="0"/>
              </a:rPr>
              <a:t>m</a:t>
            </a:r>
            <a:endParaRPr kumimoji="0" lang="en-US" sz="1428" b="0" i="0" u="none" strike="noStrike" kern="1200" cap="none" spc="0" normalizeH="0" baseline="0" noProof="0" dirty="0">
              <a:ln>
                <a:noFill/>
              </a:ln>
              <a:solidFill>
                <a:prstClr val="white"/>
              </a:solidFill>
              <a:effectLst/>
              <a:uLnTx/>
              <a:uFillTx/>
              <a:latin typeface="Arial" charset="0"/>
              <a:ea typeface="+mn-ea"/>
              <a:cs typeface="Arial" charset="0"/>
            </a:endParaRPr>
          </a:p>
        </p:txBody>
      </p:sp>
      <p:sp>
        <p:nvSpPr>
          <p:cNvPr id="15" name="Content Placeholder 16"/>
          <p:cNvSpPr>
            <a:spLocks noGrp="1"/>
          </p:cNvSpPr>
          <p:nvPr>
            <p:ph sz="quarter" idx="21" hasCustomPrompt="1"/>
          </p:nvPr>
        </p:nvSpPr>
        <p:spPr>
          <a:xfrm>
            <a:off x="4095593" y="1254370"/>
            <a:ext cx="7730617" cy="327574"/>
          </a:xfrm>
          <a:prstGeom prst="rect">
            <a:avLst/>
          </a:prstGeom>
        </p:spPr>
        <p:txBody>
          <a:bodyPr vert="horz" wrap="none" lIns="0" tIns="40334" rIns="91440" bIns="0" rtlCol="0" anchor="ctr" anchorCtr="0">
            <a:noAutofit/>
          </a:bodyPr>
          <a:lstStyle>
            <a:lvl1pPr marL="0" indent="0" algn="r">
              <a:buNone/>
              <a:defRPr lang="en-US" sz="1224" baseline="0" dirty="0" smtClean="0">
                <a:solidFill>
                  <a:srgbClr val="00188F"/>
                </a:solidFill>
              </a:defRPr>
            </a:lvl1pPr>
          </a:lstStyle>
          <a:p>
            <a:pPr lvl="0">
              <a:buFontTx/>
            </a:pPr>
            <a:r>
              <a:rPr lang="en-US" dirty="0"/>
              <a:t>URL HERE</a:t>
            </a:r>
          </a:p>
        </p:txBody>
      </p:sp>
      <p:sp>
        <p:nvSpPr>
          <p:cNvPr id="3" name="Text Placeholder 2"/>
          <p:cNvSpPr>
            <a:spLocks noGrp="1"/>
          </p:cNvSpPr>
          <p:nvPr>
            <p:ph type="body" sz="quarter" idx="22" hasCustomPrompt="1"/>
          </p:nvPr>
        </p:nvSpPr>
        <p:spPr>
          <a:xfrm>
            <a:off x="5544818" y="876647"/>
            <a:ext cx="6281391" cy="384136"/>
          </a:xfrm>
        </p:spPr>
        <p:txBody>
          <a:bodyPr wrap="square">
            <a:spAutoFit/>
          </a:bodyPr>
          <a:lstStyle>
            <a:lvl1pPr marL="0" marR="0" indent="-259962" algn="r" defTabSz="687042" rtl="0" eaLnBrk="1" fontAlgn="base" latinLnBrk="0" hangingPunct="1">
              <a:lnSpc>
                <a:spcPct val="90000"/>
              </a:lnSpc>
              <a:spcBef>
                <a:spcPct val="20000"/>
              </a:spcBef>
              <a:spcAft>
                <a:spcPct val="0"/>
              </a:spcAft>
              <a:buClrTx/>
              <a:buSzPct val="90000"/>
              <a:buFont typeface="Arial" charset="0"/>
              <a:buNone/>
              <a:tabLst/>
              <a:defRPr lang="en-US" sz="2040" kern="1200" dirty="0" smtClean="0">
                <a:solidFill>
                  <a:prstClr val="white"/>
                </a:solidFill>
                <a:latin typeface="+mn-lt"/>
                <a:ea typeface="+mn-ea"/>
                <a:cs typeface="Arial" charset="0"/>
              </a:defRPr>
            </a:lvl1pPr>
          </a:lstStyle>
          <a:p>
            <a:pPr marL="0" marR="0" lvl="0" indent="-259962" algn="r" defTabSz="687042" rtl="0" eaLnBrk="1" fontAlgn="base" latinLnBrk="0" hangingPunct="1">
              <a:lnSpc>
                <a:spcPct val="90000"/>
              </a:lnSpc>
              <a:spcBef>
                <a:spcPct val="20000"/>
              </a:spcBef>
              <a:spcAft>
                <a:spcPct val="0"/>
              </a:spcAft>
              <a:buClrTx/>
              <a:buSzPct val="90000"/>
              <a:buFont typeface="Arial" charset="0"/>
              <a:buNone/>
              <a:tabLst/>
              <a:defRPr/>
            </a:pPr>
            <a:r>
              <a:rPr lang="en-US" sz="2040" dirty="0">
                <a:solidFill>
                  <a:prstClr val="white"/>
                </a:solidFill>
                <a:latin typeface="Segoe UI Light" pitchFamily="34" charset="0"/>
                <a:cs typeface="Arial" charset="0"/>
              </a:rPr>
              <a:t>Intelligent Systems in Action  Vertical</a:t>
            </a:r>
            <a:endParaRPr lang="en-US" sz="2040" dirty="0">
              <a:solidFill>
                <a:prstClr val="white"/>
              </a:solidFill>
              <a:cs typeface="Arial" charset="0"/>
            </a:endParaRPr>
          </a:p>
        </p:txBody>
      </p:sp>
      <p:sp>
        <p:nvSpPr>
          <p:cNvPr id="18" name="Rectangle 17"/>
          <p:cNvSpPr/>
          <p:nvPr userDrawn="1"/>
        </p:nvSpPr>
        <p:spPr bwMode="auto">
          <a:xfrm>
            <a:off x="-555052" y="4531356"/>
            <a:ext cx="111928" cy="1080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32" name="Rectangle 31"/>
          <p:cNvSpPr/>
          <p:nvPr userDrawn="1"/>
        </p:nvSpPr>
        <p:spPr bwMode="auto">
          <a:xfrm>
            <a:off x="538988" y="1715779"/>
            <a:ext cx="3684306" cy="511446"/>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669" tIns="36668" rIns="91669" bIns="0" anchor="ctr"/>
          <a:lstStyle/>
          <a:p>
            <a:pPr marL="0" marR="0" lvl="0" indent="0" algn="l" defTabSz="687768" rtl="0" eaLnBrk="1" fontAlgn="auto" latinLnBrk="0" hangingPunct="1">
              <a:lnSpc>
                <a:spcPct val="100000"/>
              </a:lnSpc>
              <a:spcBef>
                <a:spcPts val="0"/>
              </a:spcBef>
              <a:spcAft>
                <a:spcPts val="0"/>
              </a:spcAft>
              <a:buClrTx/>
              <a:buSzTx/>
              <a:buFontTx/>
              <a:buNone/>
              <a:tabLst/>
              <a:defRPr/>
            </a:pPr>
            <a:endParaRPr kumimoji="0" lang="en-US" sz="2040" b="1"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Rectangle 32"/>
          <p:cNvSpPr/>
          <p:nvPr userDrawn="1"/>
        </p:nvSpPr>
        <p:spPr bwMode="auto">
          <a:xfrm>
            <a:off x="4343674" y="1715779"/>
            <a:ext cx="3684306" cy="511446"/>
          </a:xfrm>
          <a:prstGeom prst="rect">
            <a:avLst/>
          </a:prstGeom>
          <a:solidFill>
            <a:schemeClr val="accent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669" tIns="36668" rIns="91669" bIns="0" anchor="ctr"/>
          <a:lstStyle/>
          <a:p>
            <a:pPr marL="0" marR="0" lvl="0" indent="0" algn="l" defTabSz="687768"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Text Placeholder 14"/>
          <p:cNvSpPr>
            <a:spLocks noGrp="1"/>
          </p:cNvSpPr>
          <p:nvPr>
            <p:ph type="body" sz="quarter" idx="23" hasCustomPrompt="1"/>
          </p:nvPr>
        </p:nvSpPr>
        <p:spPr>
          <a:xfrm>
            <a:off x="631190" y="1867844"/>
            <a:ext cx="2244063" cy="416179"/>
          </a:xfrm>
        </p:spPr>
        <p:txBody>
          <a:bodyPr wrap="none">
            <a:spAutoFit/>
          </a:bodyPr>
          <a:lstStyle>
            <a:lvl1pPr marL="0" indent="0">
              <a:buNone/>
              <a:defRPr lang="en-US" sz="2040" b="1" baseline="0" dirty="0" smtClean="0">
                <a:solidFill>
                  <a:srgbClr val="FFFFFF"/>
                </a:solidFill>
              </a:defRPr>
            </a:lvl1pPr>
            <a:lvl2pPr>
              <a:defRPr lang="en-US" sz="1836" dirty="0" smtClean="0">
                <a:solidFill>
                  <a:schemeClr val="tx1"/>
                </a:solidFill>
              </a:defRPr>
            </a:lvl2pPr>
            <a:lvl3pPr>
              <a:defRPr lang="en-US" sz="1836"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marL="0" lvl="0" defTabSz="932597" eaLnBrk="1" latinLnBrk="0" hangingPunct="1"/>
            <a:r>
              <a:rPr lang="en-US" dirty="0"/>
              <a:t>CLICK TO ENTER</a:t>
            </a:r>
          </a:p>
        </p:txBody>
      </p:sp>
      <p:sp>
        <p:nvSpPr>
          <p:cNvPr id="25" name="Text Placeholder 14"/>
          <p:cNvSpPr>
            <a:spLocks noGrp="1"/>
          </p:cNvSpPr>
          <p:nvPr>
            <p:ph type="body" sz="quarter" idx="24" hasCustomPrompt="1"/>
          </p:nvPr>
        </p:nvSpPr>
        <p:spPr>
          <a:xfrm>
            <a:off x="4426682" y="1864479"/>
            <a:ext cx="2244063" cy="416179"/>
          </a:xfrm>
        </p:spPr>
        <p:txBody>
          <a:bodyPr wrap="none">
            <a:spAutoFit/>
          </a:bodyPr>
          <a:lstStyle>
            <a:lvl1pPr marL="0" indent="0">
              <a:buNone/>
              <a:defRPr lang="en-US" sz="2040" b="1" baseline="0" dirty="0" smtClean="0">
                <a:solidFill>
                  <a:srgbClr val="FFFFFF"/>
                </a:solidFill>
              </a:defRPr>
            </a:lvl1pPr>
            <a:lvl2pPr>
              <a:defRPr lang="en-US" sz="1836" dirty="0" smtClean="0">
                <a:solidFill>
                  <a:schemeClr val="tx1"/>
                </a:solidFill>
              </a:defRPr>
            </a:lvl2pPr>
            <a:lvl3pPr>
              <a:defRPr lang="en-US" sz="1836"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marL="0" lvl="0" defTabSz="932597" eaLnBrk="1" latinLnBrk="0" hangingPunct="1"/>
            <a:r>
              <a:rPr lang="en-US" dirty="0"/>
              <a:t>CLICK TO ENTER</a:t>
            </a:r>
          </a:p>
        </p:txBody>
      </p:sp>
      <p:sp>
        <p:nvSpPr>
          <p:cNvPr id="27" name="Text Placeholder 14"/>
          <p:cNvSpPr>
            <a:spLocks noGrp="1"/>
          </p:cNvSpPr>
          <p:nvPr>
            <p:ph type="body" sz="quarter" idx="25" hasCustomPrompt="1"/>
          </p:nvPr>
        </p:nvSpPr>
        <p:spPr>
          <a:xfrm>
            <a:off x="8238393" y="1867843"/>
            <a:ext cx="2244063" cy="416179"/>
          </a:xfrm>
        </p:spPr>
        <p:txBody>
          <a:bodyPr wrap="none">
            <a:spAutoFit/>
          </a:bodyPr>
          <a:lstStyle>
            <a:lvl1pPr marL="0" indent="0">
              <a:buNone/>
              <a:defRPr lang="en-US" sz="2040" b="1" baseline="0" dirty="0" smtClean="0">
                <a:solidFill>
                  <a:srgbClr val="FFFFFF"/>
                </a:solidFill>
              </a:defRPr>
            </a:lvl1pPr>
            <a:lvl2pPr>
              <a:defRPr lang="en-US" sz="1836" dirty="0" smtClean="0">
                <a:solidFill>
                  <a:schemeClr val="tx1"/>
                </a:solidFill>
              </a:defRPr>
            </a:lvl2pPr>
            <a:lvl3pPr>
              <a:defRPr lang="en-US" sz="1836" dirty="0" smtClean="0">
                <a:solidFill>
                  <a:schemeClr val="tx1"/>
                </a:solidFill>
              </a:defRPr>
            </a:lvl3pPr>
            <a:lvl4pPr>
              <a:defRPr lang="en-US" dirty="0" smtClean="0">
                <a:solidFill>
                  <a:schemeClr val="tx1"/>
                </a:solidFill>
              </a:defRPr>
            </a:lvl4pPr>
            <a:lvl5pPr>
              <a:defRPr lang="en-US" dirty="0">
                <a:solidFill>
                  <a:schemeClr val="tx1"/>
                </a:solidFill>
              </a:defRPr>
            </a:lvl5pPr>
          </a:lstStyle>
          <a:p>
            <a:pPr marL="0" lvl="0" defTabSz="932597" eaLnBrk="1" latinLnBrk="0" hangingPunct="1"/>
            <a:r>
              <a:rPr lang="en-US" dirty="0"/>
              <a:t>CLICK TO ENTER</a:t>
            </a:r>
          </a:p>
        </p:txBody>
      </p:sp>
    </p:spTree>
    <p:extLst>
      <p:ext uri="{BB962C8B-B14F-4D97-AF65-F5344CB8AC3E}">
        <p14:creationId xmlns:p14="http://schemas.microsoft.com/office/powerpoint/2010/main" val="1532549769"/>
      </p:ext>
    </p:extLst>
  </p:cSld>
  <p:clrMapOvr>
    <a:masterClrMapping/>
  </p:clrMapOvr>
  <p:transition>
    <p:fade/>
  </p:transition>
  <p:extLst mod="1">
    <p:ext uri="{DCECCB84-F9BA-43D5-87BE-67443E8EF086}">
      <p15:sldGuideLst xmlns:p15="http://schemas.microsoft.com/office/powerpoint/2012/main">
        <p15:guide id="1" orient="horz" pos="4752">
          <p15:clr>
            <a:srgbClr val="FBAE40"/>
          </p15:clr>
        </p15:guide>
        <p15:guide id="2">
          <p15:clr>
            <a:srgbClr val="FBAE40"/>
          </p15:clr>
        </p15:guide>
        <p15:guide id="3" pos="8580">
          <p15:clr>
            <a:srgbClr val="FBAE40"/>
          </p15:clr>
        </p15:guide>
        <p15:guide id="4" orient="horz" pos="144">
          <p15:clr>
            <a:srgbClr val="FBAE40"/>
          </p15:clr>
        </p15:guide>
        <p15:guide id="5" orient="horz" pos="4800">
          <p15:clr>
            <a:srgbClr val="FBAE40"/>
          </p15:clr>
        </p15:guide>
        <p15:guide id="6" orient="horz" pos="4080">
          <p15:clr>
            <a:srgbClr val="FBAE40"/>
          </p15:clr>
        </p15:guide>
        <p15:guide id="7" orient="horz" pos="4464">
          <p15:clr>
            <a:srgbClr val="FBAE40"/>
          </p15:clr>
        </p15:guide>
        <p15:guide id="8" pos="168">
          <p15:clr>
            <a:srgbClr val="FBAE40"/>
          </p15:clr>
        </p15:guide>
        <p15:guide id="9" orient="horz" pos="792">
          <p15:clr>
            <a:srgbClr val="FBAE40"/>
          </p15:clr>
        </p15:guide>
        <p15:guide id="10" orient="horz" pos="984">
          <p15:clr>
            <a:srgbClr val="FBAE40"/>
          </p15:clr>
        </p15:guide>
        <p15:guide id="11" orient="horz" pos="1056">
          <p15:clr>
            <a:srgbClr val="FBAE40"/>
          </p15:clr>
        </p15:guide>
        <p15:guide id="12" pos="7303">
          <p15:clr>
            <a:srgbClr val="FBAE40"/>
          </p15:clr>
        </p15:guide>
        <p15:guide id="13" pos="336">
          <p15:clr>
            <a:srgbClr val="FBAE40"/>
          </p15:clr>
        </p15:guide>
        <p15:guide id="14" orient="horz" pos="3072">
          <p15:clr>
            <a:srgbClr val="FBAE40"/>
          </p15:clr>
        </p15:guide>
        <p15:guide id="15" orient="horz" pos="39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3" name="Slide Number Placeholder 2"/>
          <p:cNvSpPr>
            <a:spLocks noGrp="1"/>
          </p:cNvSpPr>
          <p:nvPr>
            <p:ph type="sldNum" sz="quarter" idx="14"/>
          </p:nvPr>
        </p:nvSpPr>
        <p:spPr>
          <a:xfrm>
            <a:off x="11595101" y="6689365"/>
            <a:ext cx="566737" cy="137160"/>
          </a:xfrm>
          <a:prstGeom prst="rect">
            <a:avLst/>
          </a:prstGeom>
        </p:spPr>
        <p:txBody>
          <a:bodyPr/>
          <a:lstStyle/>
          <a:p>
            <a:pPr defTabSz="932563"/>
            <a:fld id="{27258FFF-F925-446B-8502-81C933981705}" type="slidenum">
              <a:rPr lang="en-US" sz="1836" smtClean="0">
                <a:solidFill>
                  <a:srgbClr val="FFFFFF"/>
                </a:solidFill>
              </a:rPr>
              <a:pPr defTabSz="932563"/>
              <a:t>‹#›</a:t>
            </a:fld>
            <a:endParaRPr lang="en-US" sz="1836">
              <a:solidFill>
                <a:srgbClr val="FFFFFF"/>
              </a:solidFill>
            </a:endParaRPr>
          </a:p>
        </p:txBody>
      </p:sp>
    </p:spTree>
    <p:extLst>
      <p:ext uri="{BB962C8B-B14F-4D97-AF65-F5344CB8AC3E}">
        <p14:creationId xmlns:p14="http://schemas.microsoft.com/office/powerpoint/2010/main" val="3431720111"/>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1604530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725175"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3"/>
            <a:ext cx="11724857"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20615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448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382305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9ED7"/>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636"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Tree>
    <p:extLst>
      <p:ext uri="{BB962C8B-B14F-4D97-AF65-F5344CB8AC3E}">
        <p14:creationId xmlns:p14="http://schemas.microsoft.com/office/powerpoint/2010/main" val="190720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Tree>
    <p:extLst>
      <p:ext uri="{BB962C8B-B14F-4D97-AF65-F5344CB8AC3E}">
        <p14:creationId xmlns:p14="http://schemas.microsoft.com/office/powerpoint/2010/main" val="3719323267"/>
      </p:ext>
    </p:extLst>
  </p:cSld>
  <p:clrMapOvr>
    <a:masterClrMapping/>
  </p:clrMapOvr>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50266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1218664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17129000"/>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181871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376367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244673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1777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635447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Tree>
    <p:extLst>
      <p:ext uri="{BB962C8B-B14F-4D97-AF65-F5344CB8AC3E}">
        <p14:creationId xmlns:p14="http://schemas.microsoft.com/office/powerpoint/2010/main" val="94475231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16469614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24537697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853122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3E115AF4-E82C-4679-80CF-177676CDD188}" type="datetimeFigureOut">
              <a:rPr lang="en-US" smtClean="0"/>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A06FD3-21BD-4E16-AF4F-CC7191F37963}" type="slidenum">
              <a:rPr lang="en-US" smtClean="0"/>
              <a:t>‹#›</a:t>
            </a:fld>
            <a:endParaRPr lang="en-US"/>
          </a:p>
        </p:txBody>
      </p:sp>
    </p:spTree>
    <p:extLst>
      <p:ext uri="{BB962C8B-B14F-4D97-AF65-F5344CB8AC3E}">
        <p14:creationId xmlns:p14="http://schemas.microsoft.com/office/powerpoint/2010/main" val="10496263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6958" y="372394"/>
            <a:ext cx="10726460" cy="1351952"/>
          </a:xfrm>
        </p:spPr>
        <p:txBody>
          <a:bodyPr/>
          <a:lstStyle>
            <a:lvl1pPr>
              <a:defRPr>
                <a:solidFill>
                  <a:schemeClr val="tx1">
                    <a:lumMod val="65000"/>
                    <a:lumOff val="35000"/>
                  </a:schemeClr>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3E115AF4-E82C-4679-80CF-177676CDD188}" type="datetimeFigureOut">
              <a:rPr lang="en-US" smtClean="0"/>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A06FD3-21BD-4E16-AF4F-CC7191F37963}" type="slidenum">
              <a:rPr lang="en-US" smtClean="0"/>
              <a:t>‹#›</a:t>
            </a:fld>
            <a:endParaRPr lang="en-US"/>
          </a:p>
        </p:txBody>
      </p:sp>
      <p:sp>
        <p:nvSpPr>
          <p:cNvPr id="7" name="TextBox 7"/>
          <p:cNvSpPr txBox="1"/>
          <p:nvPr userDrawn="1"/>
        </p:nvSpPr>
        <p:spPr bwMode="white">
          <a:xfrm>
            <a:off x="4520102" y="6680146"/>
            <a:ext cx="3645657" cy="19213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32559" rtl="0" eaLnBrk="1" latinLnBrk="0" hangingPunct="1"/>
            <a:r>
              <a:rPr lang="en-US" sz="1224" b="0" kern="1200" spc="153" baseline="0" dirty="0">
                <a:solidFill>
                  <a:srgbClr val="FF0000"/>
                </a:solidFill>
                <a:latin typeface="+mj-lt"/>
                <a:ea typeface="+mn-ea"/>
                <a:cs typeface="+mn-cs"/>
              </a:rPr>
              <a:t>MICROSOFT CONFIDENTIAL – NDA REQUIRED</a:t>
            </a:r>
            <a:endParaRPr lang="en-US" sz="1071" b="0" kern="1200" spc="153" baseline="0" dirty="0">
              <a:solidFill>
                <a:srgbClr val="FF0000"/>
              </a:solidFill>
              <a:latin typeface="+mj-lt"/>
              <a:ea typeface="+mn-ea"/>
              <a:cs typeface="+mn-cs"/>
            </a:endParaRPr>
          </a:p>
        </p:txBody>
      </p:sp>
    </p:spTree>
    <p:extLst>
      <p:ext uri="{BB962C8B-B14F-4D97-AF65-F5344CB8AC3E}">
        <p14:creationId xmlns:p14="http://schemas.microsoft.com/office/powerpoint/2010/main" val="33852562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115AF4-E82C-4679-80CF-177676CDD188}" type="datetimeFigureOut">
              <a:rPr lang="en-US" smtClean="0"/>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A06FD3-21BD-4E16-AF4F-CC7191F37963}" type="slidenum">
              <a:rPr lang="en-US" smtClean="0"/>
              <a:t>‹#›</a:t>
            </a:fld>
            <a:endParaRPr lang="en-US"/>
          </a:p>
        </p:txBody>
      </p:sp>
    </p:spTree>
    <p:extLst>
      <p:ext uri="{BB962C8B-B14F-4D97-AF65-F5344CB8AC3E}">
        <p14:creationId xmlns:p14="http://schemas.microsoft.com/office/powerpoint/2010/main" val="404738086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115AF4-E82C-4679-80CF-177676CDD188}" type="datetimeFigureOut">
              <a:rPr lang="en-US" smtClean="0"/>
              <a:t>9/22/2016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A06FD3-21BD-4E16-AF4F-CC7191F37963}" type="slidenum">
              <a:rPr lang="en-US" smtClean="0"/>
              <a:t>‹#›</a:t>
            </a:fld>
            <a:endParaRPr lang="en-US"/>
          </a:p>
        </p:txBody>
      </p:sp>
    </p:spTree>
    <p:extLst>
      <p:ext uri="{BB962C8B-B14F-4D97-AF65-F5344CB8AC3E}">
        <p14:creationId xmlns:p14="http://schemas.microsoft.com/office/powerpoint/2010/main" val="15138330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115AF4-E82C-4679-80CF-177676CDD188}" type="datetimeFigureOut">
              <a:rPr lang="en-US" smtClean="0"/>
              <a:t>9/22/2016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A06FD3-21BD-4E16-AF4F-CC7191F37963}" type="slidenum">
              <a:rPr lang="en-US" smtClean="0"/>
              <a:t>‹#›</a:t>
            </a:fld>
            <a:endParaRPr lang="en-US"/>
          </a:p>
        </p:txBody>
      </p:sp>
    </p:spTree>
    <p:extLst>
      <p:ext uri="{BB962C8B-B14F-4D97-AF65-F5344CB8AC3E}">
        <p14:creationId xmlns:p14="http://schemas.microsoft.com/office/powerpoint/2010/main" val="213789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3094" y="372394"/>
            <a:ext cx="10726460" cy="1351952"/>
          </a:xfrm>
        </p:spPr>
        <p:txBody>
          <a:bodyPr/>
          <a:lstStyle>
            <a:lvl1pPr>
              <a:defRPr>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3E115AF4-E82C-4679-80CF-177676CDD188}" type="datetimeFigureOut">
              <a:rPr lang="en-US" smtClean="0"/>
              <a:t>9/22/2016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A06FD3-21BD-4E16-AF4F-CC7191F37963}" type="slidenum">
              <a:rPr lang="en-US" smtClean="0"/>
              <a:t>‹#›</a:t>
            </a:fld>
            <a:endParaRPr lang="en-US"/>
          </a:p>
        </p:txBody>
      </p:sp>
      <p:sp>
        <p:nvSpPr>
          <p:cNvPr id="6" name="TextBox 7"/>
          <p:cNvSpPr txBox="1"/>
          <p:nvPr userDrawn="1"/>
        </p:nvSpPr>
        <p:spPr bwMode="white">
          <a:xfrm>
            <a:off x="4499237" y="6680146"/>
            <a:ext cx="3687386" cy="19213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32559" rtl="0" eaLnBrk="1" latinLnBrk="0" hangingPunct="1"/>
            <a:r>
              <a:rPr lang="en-US" sz="1224" b="0" kern="1200" spc="153"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NDA REQUIRED</a:t>
            </a:r>
            <a:endParaRPr lang="en-US" sz="1071" b="0" kern="1200" spc="153" baseline="0" dirty="0">
              <a:gradFill>
                <a:gsLst>
                  <a:gs pos="0">
                    <a:schemeClr val="tx1">
                      <a:alpha val="50000"/>
                    </a:schemeClr>
                  </a:gs>
                  <a:gs pos="86000">
                    <a:schemeClr val="tx1">
                      <a:alpha val="50000"/>
                    </a:schemeClr>
                  </a:gs>
                </a:gsLst>
                <a:lin ang="5400000" scaled="0"/>
              </a:gradFill>
              <a:latin typeface="+mn-lt"/>
              <a:ea typeface="+mn-ea"/>
              <a:cs typeface="+mn-cs"/>
            </a:endParaRPr>
          </a:p>
        </p:txBody>
      </p:sp>
    </p:spTree>
    <p:extLst>
      <p:ext uri="{BB962C8B-B14F-4D97-AF65-F5344CB8AC3E}">
        <p14:creationId xmlns:p14="http://schemas.microsoft.com/office/powerpoint/2010/main" val="353522874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115AF4-E82C-4679-80CF-177676CDD188}" type="datetimeFigureOut">
              <a:rPr lang="en-US" smtClean="0"/>
              <a:t>9/22/2016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A06FD3-21BD-4E16-AF4F-CC7191F37963}" type="slidenum">
              <a:rPr lang="en-US" smtClean="0"/>
              <a:t>‹#›</a:t>
            </a:fld>
            <a:endParaRPr lang="en-US"/>
          </a:p>
        </p:txBody>
      </p:sp>
    </p:spTree>
    <p:extLst>
      <p:ext uri="{BB962C8B-B14F-4D97-AF65-F5344CB8AC3E}">
        <p14:creationId xmlns:p14="http://schemas.microsoft.com/office/powerpoint/2010/main" val="292718280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3E115AF4-E82C-4679-80CF-177676CDD188}" type="datetimeFigureOut">
              <a:rPr lang="en-US" smtClean="0"/>
              <a:t>9/22/2016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A06FD3-21BD-4E16-AF4F-CC7191F37963}" type="slidenum">
              <a:rPr lang="en-US" smtClean="0"/>
              <a:t>‹#›</a:t>
            </a:fld>
            <a:endParaRPr lang="en-US"/>
          </a:p>
        </p:txBody>
      </p:sp>
    </p:spTree>
    <p:extLst>
      <p:ext uri="{BB962C8B-B14F-4D97-AF65-F5344CB8AC3E}">
        <p14:creationId xmlns:p14="http://schemas.microsoft.com/office/powerpoint/2010/main" val="49118841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3E115AF4-E82C-4679-80CF-177676CDD188}" type="datetimeFigureOut">
              <a:rPr lang="en-US" smtClean="0"/>
              <a:t>9/22/2016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A06FD3-21BD-4E16-AF4F-CC7191F37963}" type="slidenum">
              <a:rPr lang="en-US" smtClean="0"/>
              <a:t>‹#›</a:t>
            </a:fld>
            <a:endParaRPr lang="en-US"/>
          </a:p>
        </p:txBody>
      </p:sp>
    </p:spTree>
    <p:extLst>
      <p:ext uri="{BB962C8B-B14F-4D97-AF65-F5344CB8AC3E}">
        <p14:creationId xmlns:p14="http://schemas.microsoft.com/office/powerpoint/2010/main" val="27485005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115AF4-E82C-4679-80CF-177676CDD188}" type="datetimeFigureOut">
              <a:rPr lang="en-US" smtClean="0"/>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A06FD3-21BD-4E16-AF4F-CC7191F37963}" type="slidenum">
              <a:rPr lang="en-US" smtClean="0"/>
              <a:t>‹#›</a:t>
            </a:fld>
            <a:endParaRPr lang="en-US"/>
          </a:p>
        </p:txBody>
      </p:sp>
    </p:spTree>
    <p:extLst>
      <p:ext uri="{BB962C8B-B14F-4D97-AF65-F5344CB8AC3E}">
        <p14:creationId xmlns:p14="http://schemas.microsoft.com/office/powerpoint/2010/main" val="201711087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115AF4-E82C-4679-80CF-177676CDD188}" type="datetimeFigureOut">
              <a:rPr lang="en-US" smtClean="0"/>
              <a:t>9/22/2016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A06FD3-21BD-4E16-AF4F-CC7191F37963}" type="slidenum">
              <a:rPr lang="en-US" smtClean="0"/>
              <a:t>‹#›</a:t>
            </a:fld>
            <a:endParaRPr lang="en-US"/>
          </a:p>
        </p:txBody>
      </p:sp>
    </p:spTree>
    <p:extLst>
      <p:ext uri="{BB962C8B-B14F-4D97-AF65-F5344CB8AC3E}">
        <p14:creationId xmlns:p14="http://schemas.microsoft.com/office/powerpoint/2010/main" val="31169054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4876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vmlDrawing" Target="../drawings/vmlDrawing1.vml"/><Relationship Id="rId3" Type="http://schemas.openxmlformats.org/officeDocument/2006/relationships/slideLayout" Target="../slideLayouts/slideLayout31.xml"/><Relationship Id="rId21" Type="http://schemas.openxmlformats.org/officeDocument/2006/relationships/oleObject" Target="../embeddings/oleObject1.bin"/><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2.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tags" Target="../tags/tag2.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oleObject" Target="../embeddings/oleObject2.bin"/><Relationship Id="rId10" Type="http://schemas.openxmlformats.org/officeDocument/2006/relationships/slideLayout" Target="../slideLayouts/slideLayout38.xml"/><Relationship Id="rId19" Type="http://schemas.openxmlformats.org/officeDocument/2006/relationships/tags" Target="../tags/tag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image" Target="../media/image6.emf"/></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slideLayout" Target="../slideLayouts/slideLayout47.xml"/><Relationship Id="rId7" Type="http://schemas.openxmlformats.org/officeDocument/2006/relationships/vmlDrawing" Target="../drawings/vmlDrawing13.v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theme" Target="../theme/theme3.xml"/><Relationship Id="rId5" Type="http://schemas.openxmlformats.org/officeDocument/2006/relationships/slideLayout" Target="../slideLayouts/slideLayout49.xml"/><Relationship Id="rId10" Type="http://schemas.openxmlformats.org/officeDocument/2006/relationships/image" Target="../media/image6.emf"/><Relationship Id="rId4" Type="http://schemas.openxmlformats.org/officeDocument/2006/relationships/slideLayout" Target="../slideLayouts/slideLayout48.xml"/><Relationship Id="rId9" Type="http://schemas.openxmlformats.org/officeDocument/2006/relationships/oleObject" Target="../embeddings/oleObject15.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vmlDrawing" Target="../drawings/vmlDrawing18.vml"/><Relationship Id="rId3" Type="http://schemas.openxmlformats.org/officeDocument/2006/relationships/slideLayout" Target="../slideLayouts/slideLayout52.xml"/><Relationship Id="rId21" Type="http://schemas.openxmlformats.org/officeDocument/2006/relationships/oleObject" Target="../embeddings/oleObject20.bin"/><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theme" Target="../theme/theme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tags" Target="../tags/tag2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oleObject" Target="../embeddings/oleObject21.bin"/><Relationship Id="rId10" Type="http://schemas.openxmlformats.org/officeDocument/2006/relationships/slideLayout" Target="../slideLayouts/slideLayout59.xml"/><Relationship Id="rId19" Type="http://schemas.openxmlformats.org/officeDocument/2006/relationships/tags" Target="../tags/tag2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image" Target="../media/image6.emf"/></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68.xml"/><Relationship Id="rId7" Type="http://schemas.openxmlformats.org/officeDocument/2006/relationships/image" Target="../media/image21.png"/><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theme" Target="../theme/theme5.xml"/><Relationship Id="rId5" Type="http://schemas.openxmlformats.org/officeDocument/2006/relationships/slideLayout" Target="../slideLayouts/slideLayout70.xml"/><Relationship Id="rId4"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6" Type="http://schemas.openxmlformats.org/officeDocument/2006/relationships/image" Target="../media/image22.pn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theme" Target="../theme/theme6.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215" r:id="rId2"/>
    <p:sldLayoutId id="2147484105" r:id="rId3"/>
    <p:sldLayoutId id="2147484182" r:id="rId4"/>
    <p:sldLayoutId id="2147484130" r:id="rId5"/>
    <p:sldLayoutId id="2147484101" r:id="rId6"/>
    <p:sldLayoutId id="2147484102" r:id="rId7"/>
    <p:sldLayoutId id="2147484098" r:id="rId8"/>
    <p:sldLayoutId id="2147484212" r:id="rId9"/>
    <p:sldLayoutId id="2147484086" r:id="rId10"/>
    <p:sldLayoutId id="2147484211" r:id="rId11"/>
    <p:sldLayoutId id="2147484100" r:id="rId12"/>
    <p:sldLayoutId id="2147484213" r:id="rId13"/>
    <p:sldLayoutId id="2147484089" r:id="rId14"/>
    <p:sldLayoutId id="2147484214" r:id="rId15"/>
    <p:sldLayoutId id="2147484092" r:id="rId16"/>
    <p:sldLayoutId id="2147484190" r:id="rId17"/>
    <p:sldLayoutId id="2147484195" r:id="rId18"/>
    <p:sldLayoutId id="2147484209" r:id="rId19"/>
    <p:sldLayoutId id="2147484196" r:id="rId20"/>
    <p:sldLayoutId id="2147484208" r:id="rId21"/>
    <p:sldLayoutId id="2147484192" r:id="rId22"/>
    <p:sldLayoutId id="2147484189" r:id="rId23"/>
    <p:sldLayoutId id="2147484194" r:id="rId24"/>
    <p:sldLayoutId id="2147484127" r:id="rId25"/>
    <p:sldLayoutId id="2147484093" r:id="rId26"/>
    <p:sldLayoutId id="2147484129" r:id="rId27"/>
    <p:sldLayoutId id="2147484203" r:id="rId2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88F"/>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9"/>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21" imgW="270" imgH="270" progId="TCLayout.ActiveDocument.1">
                  <p:embed/>
                </p:oleObj>
              </mc:Choice>
              <mc:Fallback>
                <p:oleObj name="think-cell Slide" r:id="rId21" imgW="270" imgH="270" progId="TCLayout.ActiveDocument.1">
                  <p:embed/>
                  <p:pic>
                    <p:nvPicPr>
                      <p:cNvPr id="4" name="Object 3" hidden="1"/>
                      <p:cNvPicPr/>
                      <p:nvPr/>
                    </p:nvPicPr>
                    <p:blipFill>
                      <a:blip r:embed="rId22"/>
                      <a:stretch>
                        <a:fillRect/>
                      </a:stretch>
                    </p:blipFill>
                    <p:spPr>
                      <a:xfrm>
                        <a:off x="1589" y="1590"/>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66368" y="257237"/>
            <a:ext cx="11191876" cy="674893"/>
          </a:xfrm>
          <a:prstGeom prst="rect">
            <a:avLst/>
          </a:prstGeom>
        </p:spPr>
        <p:txBody>
          <a:bodyPr vert="horz" lIns="146304" tIns="0" rIns="146304" bIns="0" rtlCol="0" anchor="ctr">
            <a:spAutoFit/>
          </a:bodyPr>
          <a:lstStyle/>
          <a:p>
            <a:r>
              <a:rPr lang="en-US"/>
              <a:t>Click to edit Master title style</a:t>
            </a:r>
            <a:endParaRPr lang="en-US" dirty="0"/>
          </a:p>
        </p:txBody>
      </p:sp>
      <p:sp>
        <p:nvSpPr>
          <p:cNvPr id="3" name="Text Placeholder 2"/>
          <p:cNvSpPr>
            <a:spLocks noGrp="1"/>
          </p:cNvSpPr>
          <p:nvPr>
            <p:ph type="body" idx="1"/>
          </p:nvPr>
        </p:nvSpPr>
        <p:spPr>
          <a:xfrm>
            <a:off x="466368" y="1643609"/>
            <a:ext cx="11191876" cy="4616451"/>
          </a:xfrm>
          <a:prstGeom prst="rect">
            <a:avLst/>
          </a:prstGeom>
        </p:spPr>
        <p:txBody>
          <a:bodyPr vert="horz" lIns="91438" tIns="45719" rIns="91438" bIns="4571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aphicFrame>
        <p:nvGraphicFramePr>
          <p:cNvPr id="5" name="Object 4" hidden="1"/>
          <p:cNvGraphicFramePr>
            <a:graphicFrameLocks noChangeAspect="1"/>
          </p:cNvGraphicFramePr>
          <p:nvPr>
            <p:custDataLst>
              <p:tags r:id="rId20"/>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7" name="think-cell Slide" r:id="rId23" imgW="270" imgH="270" progId="TCLayout.ActiveDocument.1">
                  <p:embed/>
                </p:oleObj>
              </mc:Choice>
              <mc:Fallback>
                <p:oleObj name="think-cell Slide" r:id="rId23" imgW="270" imgH="270" progId="TCLayout.ActiveDocument.1">
                  <p:embed/>
                  <p:pic>
                    <p:nvPicPr>
                      <p:cNvPr id="5" name="Object 4" hidden="1"/>
                      <p:cNvPicPr/>
                      <p:nvPr/>
                    </p:nvPicPr>
                    <p:blipFill>
                      <a:blip r:embed="rId22"/>
                      <a:stretch>
                        <a:fillRect/>
                      </a:stretch>
                    </p:blipFill>
                    <p:spPr>
                      <a:xfrm>
                        <a:off x="1588"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3285930697"/>
      </p:ext>
    </p:extLst>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 id="2147484225" r:id="rId9"/>
    <p:sldLayoutId id="2147484226" r:id="rId10"/>
    <p:sldLayoutId id="2147484227" r:id="rId11"/>
    <p:sldLayoutId id="2147484228" r:id="rId12"/>
    <p:sldLayoutId id="2147484229" r:id="rId13"/>
    <p:sldLayoutId id="2147484230" r:id="rId14"/>
    <p:sldLayoutId id="2147484231" r:id="rId15"/>
    <p:sldLayoutId id="2147484232" r:id="rId16"/>
  </p:sldLayoutIdLst>
  <p:transition>
    <p:fade/>
  </p:transition>
  <p:txStyles>
    <p:titleStyle>
      <a:lvl1pPr algn="l" defTabSz="914026" rtl="0" eaLnBrk="1" latinLnBrk="0" hangingPunct="1">
        <a:spcBef>
          <a:spcPct val="0"/>
        </a:spcBef>
        <a:buNone/>
        <a:defRPr sz="4386" kern="1200">
          <a:solidFill>
            <a:schemeClr val="bg1"/>
          </a:solidFill>
          <a:latin typeface="Segoe UI Light" pitchFamily="34" charset="0"/>
          <a:ea typeface="+mj-ea"/>
          <a:cs typeface="+mj-cs"/>
        </a:defRPr>
      </a:lvl1pPr>
    </p:titleStyle>
    <p:bodyStyle>
      <a:lvl1pPr marL="342760" indent="-342760" algn="l" defTabSz="914026" rtl="0" eaLnBrk="1" latinLnBrk="0" hangingPunct="1">
        <a:spcBef>
          <a:spcPct val="20000"/>
        </a:spcBef>
        <a:buFont typeface="Arial" pitchFamily="34" charset="0"/>
        <a:buChar char="•"/>
        <a:defRPr sz="3264" kern="1200">
          <a:solidFill>
            <a:schemeClr val="bg1"/>
          </a:solidFill>
          <a:latin typeface="Segoe UI" pitchFamily="34" charset="0"/>
          <a:ea typeface="Segoe UI" pitchFamily="34" charset="0"/>
          <a:cs typeface="Segoe UI" pitchFamily="34" charset="0"/>
        </a:defRPr>
      </a:lvl1pPr>
      <a:lvl2pPr marL="742646" indent="-285633" algn="l" defTabSz="914026" rtl="0" eaLnBrk="1" latinLnBrk="0" hangingPunct="1">
        <a:spcBef>
          <a:spcPct val="20000"/>
        </a:spcBef>
        <a:buFont typeface="Arial" pitchFamily="34" charset="0"/>
        <a:buChar char="–"/>
        <a:defRPr sz="2856" kern="1200">
          <a:solidFill>
            <a:schemeClr val="bg1"/>
          </a:solidFill>
          <a:latin typeface="Segoe UI" pitchFamily="34" charset="0"/>
          <a:ea typeface="Segoe UI" pitchFamily="34" charset="0"/>
          <a:cs typeface="Segoe UI" pitchFamily="34" charset="0"/>
        </a:defRPr>
      </a:lvl2pPr>
      <a:lvl3pPr marL="1142533" indent="-228508" algn="l" defTabSz="914026" rtl="0" eaLnBrk="1" latinLnBrk="0" hangingPunct="1">
        <a:spcBef>
          <a:spcPct val="20000"/>
        </a:spcBef>
        <a:buFont typeface="Arial" pitchFamily="34" charset="0"/>
        <a:buChar char="•"/>
        <a:defRPr sz="2448" kern="1200">
          <a:solidFill>
            <a:schemeClr val="bg1"/>
          </a:solidFill>
          <a:latin typeface="Segoe UI" pitchFamily="34" charset="0"/>
          <a:ea typeface="Segoe UI" pitchFamily="34" charset="0"/>
          <a:cs typeface="Segoe UI" pitchFamily="34" charset="0"/>
        </a:defRPr>
      </a:lvl3pPr>
      <a:lvl4pPr marL="1599545" indent="-228508" algn="l" defTabSz="914026" rtl="0" eaLnBrk="1" latinLnBrk="0" hangingPunct="1">
        <a:spcBef>
          <a:spcPct val="20000"/>
        </a:spcBef>
        <a:buFont typeface="Arial" pitchFamily="34" charset="0"/>
        <a:buChar char="–"/>
        <a:defRPr sz="2040" kern="1200">
          <a:solidFill>
            <a:schemeClr val="bg1"/>
          </a:solidFill>
          <a:latin typeface="Segoe UI" pitchFamily="34" charset="0"/>
          <a:ea typeface="Segoe UI" pitchFamily="34" charset="0"/>
          <a:cs typeface="Segoe UI" pitchFamily="34" charset="0"/>
        </a:defRPr>
      </a:lvl4pPr>
      <a:lvl5pPr marL="2056559" indent="-228508" algn="l" defTabSz="914026" rtl="0" eaLnBrk="1" latinLnBrk="0" hangingPunct="1">
        <a:spcBef>
          <a:spcPct val="20000"/>
        </a:spcBef>
        <a:buFont typeface="Arial" pitchFamily="34" charset="0"/>
        <a:buChar char="»"/>
        <a:defRPr sz="2040" kern="1200">
          <a:solidFill>
            <a:schemeClr val="bg1"/>
          </a:solidFill>
          <a:latin typeface="Segoe UI" pitchFamily="34" charset="0"/>
          <a:ea typeface="Segoe UI" pitchFamily="34" charset="0"/>
          <a:cs typeface="Segoe UI" pitchFamily="34" charset="0"/>
        </a:defRPr>
      </a:lvl5pPr>
      <a:lvl6pPr marL="2513572" indent="-228508" algn="l" defTabSz="91402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2970586" indent="-228508" algn="l" defTabSz="91402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27598" indent="-228508" algn="l" defTabSz="91402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884610" indent="-228508" algn="l" defTabSz="91402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14026" rtl="0" eaLnBrk="1" latinLnBrk="0" hangingPunct="1">
        <a:defRPr sz="1734" kern="1200">
          <a:solidFill>
            <a:schemeClr val="tx1"/>
          </a:solidFill>
          <a:latin typeface="+mn-lt"/>
          <a:ea typeface="+mn-ea"/>
          <a:cs typeface="+mn-cs"/>
        </a:defRPr>
      </a:lvl1pPr>
      <a:lvl2pPr marL="457012" algn="l" defTabSz="914026" rtl="0" eaLnBrk="1" latinLnBrk="0" hangingPunct="1">
        <a:defRPr sz="1734" kern="1200">
          <a:solidFill>
            <a:schemeClr val="tx1"/>
          </a:solidFill>
          <a:latin typeface="+mn-lt"/>
          <a:ea typeface="+mn-ea"/>
          <a:cs typeface="+mn-cs"/>
        </a:defRPr>
      </a:lvl2pPr>
      <a:lvl3pPr marL="914026" algn="l" defTabSz="914026" rtl="0" eaLnBrk="1" latinLnBrk="0" hangingPunct="1">
        <a:defRPr sz="1734" kern="1200">
          <a:solidFill>
            <a:schemeClr val="tx1"/>
          </a:solidFill>
          <a:latin typeface="+mn-lt"/>
          <a:ea typeface="+mn-ea"/>
          <a:cs typeface="+mn-cs"/>
        </a:defRPr>
      </a:lvl3pPr>
      <a:lvl4pPr marL="1371039" algn="l" defTabSz="914026" rtl="0" eaLnBrk="1" latinLnBrk="0" hangingPunct="1">
        <a:defRPr sz="1734" kern="1200">
          <a:solidFill>
            <a:schemeClr val="tx1"/>
          </a:solidFill>
          <a:latin typeface="+mn-lt"/>
          <a:ea typeface="+mn-ea"/>
          <a:cs typeface="+mn-cs"/>
        </a:defRPr>
      </a:lvl4pPr>
      <a:lvl5pPr marL="1828053" algn="l" defTabSz="914026" rtl="0" eaLnBrk="1" latinLnBrk="0" hangingPunct="1">
        <a:defRPr sz="1734" kern="1200">
          <a:solidFill>
            <a:schemeClr val="tx1"/>
          </a:solidFill>
          <a:latin typeface="+mn-lt"/>
          <a:ea typeface="+mn-ea"/>
          <a:cs typeface="+mn-cs"/>
        </a:defRPr>
      </a:lvl5pPr>
      <a:lvl6pPr marL="2285065" algn="l" defTabSz="914026" rtl="0" eaLnBrk="1" latinLnBrk="0" hangingPunct="1">
        <a:defRPr sz="1734" kern="1200">
          <a:solidFill>
            <a:schemeClr val="tx1"/>
          </a:solidFill>
          <a:latin typeface="+mn-lt"/>
          <a:ea typeface="+mn-ea"/>
          <a:cs typeface="+mn-cs"/>
        </a:defRPr>
      </a:lvl6pPr>
      <a:lvl7pPr marL="2742078" algn="l" defTabSz="914026" rtl="0" eaLnBrk="1" latinLnBrk="0" hangingPunct="1">
        <a:defRPr sz="1734" kern="1200">
          <a:solidFill>
            <a:schemeClr val="tx1"/>
          </a:solidFill>
          <a:latin typeface="+mn-lt"/>
          <a:ea typeface="+mn-ea"/>
          <a:cs typeface="+mn-cs"/>
        </a:defRPr>
      </a:lvl7pPr>
      <a:lvl8pPr marL="3199091" algn="l" defTabSz="914026" rtl="0" eaLnBrk="1" latinLnBrk="0" hangingPunct="1">
        <a:defRPr sz="1734" kern="1200">
          <a:solidFill>
            <a:schemeClr val="tx1"/>
          </a:solidFill>
          <a:latin typeface="+mn-lt"/>
          <a:ea typeface="+mn-ea"/>
          <a:cs typeface="+mn-cs"/>
        </a:defRPr>
      </a:lvl8pPr>
      <a:lvl9pPr marL="3656103" algn="l" defTabSz="914026" rtl="0" eaLnBrk="1" latinLnBrk="0" hangingPunct="1">
        <a:defRPr sz="173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
          <p15:clr>
            <a:srgbClr val="F26B43"/>
          </p15:clr>
        </p15:guide>
        <p15:guide id="3" pos="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8"/>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3314" name="think-cell Slide" r:id="rId9" imgW="270" imgH="270" progId="TCLayout.ActiveDocument.1">
                  <p:embed/>
                </p:oleObj>
              </mc:Choice>
              <mc:Fallback>
                <p:oleObj name="think-cell Slide" r:id="rId9" imgW="270" imgH="270" progId="TCLayout.ActiveDocument.1">
                  <p:embed/>
                  <p:pic>
                    <p:nvPicPr>
                      <p:cNvPr id="4" name="Object 3" hidden="1"/>
                      <p:cNvPicPr/>
                      <p:nvPr/>
                    </p:nvPicPr>
                    <p:blipFill>
                      <a:blip r:embed="rId10"/>
                      <a:stretch>
                        <a:fillRect/>
                      </a:stretch>
                    </p:blipFill>
                    <p:spPr>
                      <a:xfrm>
                        <a:off x="1588"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9821" y="309564"/>
            <a:ext cx="11939016" cy="1119655"/>
          </a:xfrm>
          <a:prstGeom prst="rect">
            <a:avLst/>
          </a:prstGeom>
        </p:spPr>
        <p:txBody>
          <a:bodyPr vert="horz" lIns="91440" tIns="45720" rIns="91440" bIns="45720" rtlCol="0" anchor="t" anchorCtr="0">
            <a:noAutofit/>
          </a:bodyPr>
          <a:lstStyle/>
          <a:p>
            <a:endParaRPr lang="en-US" dirty="0"/>
          </a:p>
        </p:txBody>
      </p:sp>
      <p:sp>
        <p:nvSpPr>
          <p:cNvPr id="3" name="Text Placeholder 2"/>
          <p:cNvSpPr>
            <a:spLocks noGrp="1"/>
          </p:cNvSpPr>
          <p:nvPr>
            <p:ph type="body" idx="1"/>
          </p:nvPr>
        </p:nvSpPr>
        <p:spPr>
          <a:xfrm>
            <a:off x="279821" y="1631950"/>
            <a:ext cx="11939016" cy="46164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2453445"/>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Lst>
  <p:hf sldNum="0" hdr="0" ftr="0" dt="0"/>
  <p:txStyles>
    <p:titleStyle>
      <a:lvl1pPr algn="l" defTabSz="457024" rtl="0" eaLnBrk="1" latinLnBrk="0" hangingPunct="1">
        <a:lnSpc>
          <a:spcPct val="90000"/>
        </a:lnSpc>
        <a:spcBef>
          <a:spcPct val="0"/>
        </a:spcBef>
        <a:buNone/>
        <a:defRPr lang="en-US" sz="4398" kern="1200" spc="0" smtClean="0">
          <a:solidFill>
            <a:schemeClr val="tx1"/>
          </a:solidFill>
          <a:latin typeface="+mj-lt"/>
          <a:ea typeface="+mj-ea"/>
          <a:cs typeface="Segoe UI Light" pitchFamily="34" charset="0"/>
        </a:defRPr>
      </a:lvl1pPr>
    </p:titleStyle>
    <p:bodyStyle>
      <a:lvl1pPr marL="342768" indent="-342768" algn="l" defTabSz="457024" rtl="0" eaLnBrk="1" latinLnBrk="0" hangingPunct="1">
        <a:spcBef>
          <a:spcPct val="20000"/>
        </a:spcBef>
        <a:buFont typeface="Arial"/>
        <a:buChar char="•"/>
        <a:defRPr sz="3198" b="0" i="0" kern="1200">
          <a:solidFill>
            <a:schemeClr val="tx1"/>
          </a:solidFill>
          <a:latin typeface="Segoe UI" pitchFamily="34" charset="0"/>
          <a:ea typeface="Segoe UI" pitchFamily="34" charset="0"/>
          <a:cs typeface="Segoe UI" pitchFamily="34" charset="0"/>
        </a:defRPr>
      </a:lvl1pPr>
      <a:lvl2pPr marL="742665" indent="-285640" algn="l" defTabSz="457024" rtl="0" eaLnBrk="1" latinLnBrk="0" hangingPunct="1">
        <a:spcBef>
          <a:spcPct val="20000"/>
        </a:spcBef>
        <a:buFont typeface="Arial"/>
        <a:buChar char="–"/>
        <a:defRPr sz="2800" b="0" i="0" kern="1200">
          <a:solidFill>
            <a:schemeClr val="tx1"/>
          </a:solidFill>
          <a:latin typeface="Segoe UI" pitchFamily="34" charset="0"/>
          <a:ea typeface="Segoe UI" pitchFamily="34" charset="0"/>
          <a:cs typeface="Segoe UI" pitchFamily="34" charset="0"/>
        </a:defRPr>
      </a:lvl2pPr>
      <a:lvl3pPr marL="1142561" indent="-228513" algn="l" defTabSz="457024" rtl="0" eaLnBrk="1" latinLnBrk="0" hangingPunct="1">
        <a:spcBef>
          <a:spcPct val="20000"/>
        </a:spcBef>
        <a:buFont typeface="Arial"/>
        <a:buChar char="•"/>
        <a:defRPr sz="2400" b="0" i="0" kern="1200">
          <a:solidFill>
            <a:schemeClr val="tx1"/>
          </a:solidFill>
          <a:latin typeface="Segoe UI" pitchFamily="34" charset="0"/>
          <a:ea typeface="Segoe UI" pitchFamily="34" charset="0"/>
          <a:cs typeface="Segoe UI" pitchFamily="34" charset="0"/>
        </a:defRPr>
      </a:lvl3pPr>
      <a:lvl4pPr marL="1599586" indent="-228513" algn="l" defTabSz="457024" rtl="0" eaLnBrk="1" latinLnBrk="0" hangingPunct="1">
        <a:spcBef>
          <a:spcPct val="20000"/>
        </a:spcBef>
        <a:buFont typeface="Arial"/>
        <a:buChar char="–"/>
        <a:defRPr sz="2000" b="0" i="0" kern="1200">
          <a:solidFill>
            <a:schemeClr val="tx1"/>
          </a:solidFill>
          <a:latin typeface="Segoe UI" pitchFamily="34" charset="0"/>
          <a:ea typeface="Segoe UI" pitchFamily="34" charset="0"/>
          <a:cs typeface="Segoe UI" pitchFamily="34" charset="0"/>
        </a:defRPr>
      </a:lvl4pPr>
      <a:lvl5pPr marL="2056610" indent="-228513" algn="l" defTabSz="457024" rtl="0" eaLnBrk="1" latinLnBrk="0" hangingPunct="1">
        <a:spcBef>
          <a:spcPct val="20000"/>
        </a:spcBef>
        <a:buFont typeface="Arial"/>
        <a:buChar char="»"/>
        <a:defRPr sz="2000" b="0" i="0" kern="1200">
          <a:solidFill>
            <a:schemeClr val="tx1"/>
          </a:solidFill>
          <a:latin typeface="Segoe UI" pitchFamily="34" charset="0"/>
          <a:ea typeface="Segoe UI" pitchFamily="34" charset="0"/>
          <a:cs typeface="Segoe UI" pitchFamily="34" charset="0"/>
        </a:defRPr>
      </a:lvl5pPr>
      <a:lvl6pPr marL="2513634" indent="-228513" algn="l" defTabSz="457024" rtl="0" eaLnBrk="1" latinLnBrk="0" hangingPunct="1">
        <a:spcBef>
          <a:spcPct val="20000"/>
        </a:spcBef>
        <a:buFont typeface="Arial"/>
        <a:buChar char="•"/>
        <a:defRPr sz="2000" kern="1200">
          <a:solidFill>
            <a:schemeClr val="tx1"/>
          </a:solidFill>
          <a:latin typeface="+mn-lt"/>
          <a:ea typeface="+mn-ea"/>
          <a:cs typeface="+mn-cs"/>
        </a:defRPr>
      </a:lvl6pPr>
      <a:lvl7pPr marL="2970660" indent="-228513" algn="l" defTabSz="457024" rtl="0" eaLnBrk="1" latinLnBrk="0" hangingPunct="1">
        <a:spcBef>
          <a:spcPct val="20000"/>
        </a:spcBef>
        <a:buFont typeface="Arial"/>
        <a:buChar char="•"/>
        <a:defRPr sz="2000" kern="1200">
          <a:solidFill>
            <a:schemeClr val="tx1"/>
          </a:solidFill>
          <a:latin typeface="+mn-lt"/>
          <a:ea typeface="+mn-ea"/>
          <a:cs typeface="+mn-cs"/>
        </a:defRPr>
      </a:lvl7pPr>
      <a:lvl8pPr marL="3427684" indent="-228513" algn="l" defTabSz="457024" rtl="0" eaLnBrk="1" latinLnBrk="0" hangingPunct="1">
        <a:spcBef>
          <a:spcPct val="20000"/>
        </a:spcBef>
        <a:buFont typeface="Arial"/>
        <a:buChar char="•"/>
        <a:defRPr sz="2000" kern="1200">
          <a:solidFill>
            <a:schemeClr val="tx1"/>
          </a:solidFill>
          <a:latin typeface="+mn-lt"/>
          <a:ea typeface="+mn-ea"/>
          <a:cs typeface="+mn-cs"/>
        </a:defRPr>
      </a:lvl8pPr>
      <a:lvl9pPr marL="3884708" indent="-228513" algn="l" defTabSz="45702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024" rtl="0" eaLnBrk="1" latinLnBrk="0" hangingPunct="1">
        <a:defRPr sz="1800" kern="1200">
          <a:solidFill>
            <a:schemeClr val="tx1"/>
          </a:solidFill>
          <a:latin typeface="+mn-lt"/>
          <a:ea typeface="+mn-ea"/>
          <a:cs typeface="+mn-cs"/>
        </a:defRPr>
      </a:lvl1pPr>
      <a:lvl2pPr marL="457024" algn="l" defTabSz="457024" rtl="0" eaLnBrk="1" latinLnBrk="0" hangingPunct="1">
        <a:defRPr sz="1800" kern="1200">
          <a:solidFill>
            <a:schemeClr val="tx1"/>
          </a:solidFill>
          <a:latin typeface="+mn-lt"/>
          <a:ea typeface="+mn-ea"/>
          <a:cs typeface="+mn-cs"/>
        </a:defRPr>
      </a:lvl2pPr>
      <a:lvl3pPr marL="914049" algn="l" defTabSz="457024" rtl="0" eaLnBrk="1" latinLnBrk="0" hangingPunct="1">
        <a:defRPr sz="1800" kern="1200">
          <a:solidFill>
            <a:schemeClr val="tx1"/>
          </a:solidFill>
          <a:latin typeface="+mn-lt"/>
          <a:ea typeface="+mn-ea"/>
          <a:cs typeface="+mn-cs"/>
        </a:defRPr>
      </a:lvl3pPr>
      <a:lvl4pPr marL="1371073" algn="l" defTabSz="457024" rtl="0" eaLnBrk="1" latinLnBrk="0" hangingPunct="1">
        <a:defRPr sz="1800" kern="1200">
          <a:solidFill>
            <a:schemeClr val="tx1"/>
          </a:solidFill>
          <a:latin typeface="+mn-lt"/>
          <a:ea typeface="+mn-ea"/>
          <a:cs typeface="+mn-cs"/>
        </a:defRPr>
      </a:lvl4pPr>
      <a:lvl5pPr marL="1828098" algn="l" defTabSz="457024" rtl="0" eaLnBrk="1" latinLnBrk="0" hangingPunct="1">
        <a:defRPr sz="1800" kern="1200">
          <a:solidFill>
            <a:schemeClr val="tx1"/>
          </a:solidFill>
          <a:latin typeface="+mn-lt"/>
          <a:ea typeface="+mn-ea"/>
          <a:cs typeface="+mn-cs"/>
        </a:defRPr>
      </a:lvl5pPr>
      <a:lvl6pPr marL="2285122" algn="l" defTabSz="457024" rtl="0" eaLnBrk="1" latinLnBrk="0" hangingPunct="1">
        <a:defRPr sz="1800" kern="1200">
          <a:solidFill>
            <a:schemeClr val="tx1"/>
          </a:solidFill>
          <a:latin typeface="+mn-lt"/>
          <a:ea typeface="+mn-ea"/>
          <a:cs typeface="+mn-cs"/>
        </a:defRPr>
      </a:lvl6pPr>
      <a:lvl7pPr marL="2742146" algn="l" defTabSz="457024" rtl="0" eaLnBrk="1" latinLnBrk="0" hangingPunct="1">
        <a:defRPr sz="1800" kern="1200">
          <a:solidFill>
            <a:schemeClr val="tx1"/>
          </a:solidFill>
          <a:latin typeface="+mn-lt"/>
          <a:ea typeface="+mn-ea"/>
          <a:cs typeface="+mn-cs"/>
        </a:defRPr>
      </a:lvl7pPr>
      <a:lvl8pPr marL="3199170" algn="l" defTabSz="457024" rtl="0" eaLnBrk="1" latinLnBrk="0" hangingPunct="1">
        <a:defRPr sz="1800" kern="1200">
          <a:solidFill>
            <a:schemeClr val="tx1"/>
          </a:solidFill>
          <a:latin typeface="+mn-lt"/>
          <a:ea typeface="+mn-ea"/>
          <a:cs typeface="+mn-cs"/>
        </a:defRPr>
      </a:lvl8pPr>
      <a:lvl9pPr marL="3656195" algn="l" defTabSz="45702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F26B43"/>
          </p15:clr>
        </p15:guide>
        <p15:guide id="2" pos="447">
          <p15:clr>
            <a:srgbClr val="F26B43"/>
          </p15:clr>
        </p15:guide>
        <p15:guide id="3" pos="7445">
          <p15:clr>
            <a:srgbClr val="F26B43"/>
          </p15:clr>
        </p15:guide>
        <p15:guide id="4" orient="horz" pos="907">
          <p15:clr>
            <a:srgbClr val="F26B43"/>
          </p15:clr>
        </p15:guide>
        <p15:guide id="5" orient="horz" pos="1051">
          <p15:clr>
            <a:srgbClr val="F26B43"/>
          </p15:clr>
        </p15:guide>
        <p15:guide id="6" orient="horz" pos="4219">
          <p15:clr>
            <a:srgbClr val="F26B43"/>
          </p15:clr>
        </p15:guide>
        <p15:guide id="7" pos="738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188F"/>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9"/>
            </p:custDataLst>
            <p:extLst/>
          </p:nvPr>
        </p:nvGraphicFramePr>
        <p:xfrm>
          <a:off x="1595" y="1590"/>
          <a:ext cx="1587" cy="1587"/>
        </p:xfrm>
        <a:graphic>
          <a:graphicData uri="http://schemas.openxmlformats.org/presentationml/2006/ole">
            <mc:AlternateContent xmlns:mc="http://schemas.openxmlformats.org/markup-compatibility/2006">
              <mc:Choice xmlns:v="urn:schemas-microsoft-com:vml" Requires="v">
                <p:oleObj spid="_x0000_s18434" name="think-cell Slide" r:id="rId21" imgW="270" imgH="270" progId="TCLayout.ActiveDocument.1">
                  <p:embed/>
                </p:oleObj>
              </mc:Choice>
              <mc:Fallback>
                <p:oleObj name="think-cell Slide" r:id="rId21" imgW="270" imgH="270" progId="TCLayout.ActiveDocument.1">
                  <p:embed/>
                  <p:pic>
                    <p:nvPicPr>
                      <p:cNvPr id="4" name="Object 3" hidden="1"/>
                      <p:cNvPicPr/>
                      <p:nvPr/>
                    </p:nvPicPr>
                    <p:blipFill>
                      <a:blip r:embed="rId22"/>
                      <a:stretch>
                        <a:fillRect/>
                      </a:stretch>
                    </p:blipFill>
                    <p:spPr>
                      <a:xfrm>
                        <a:off x="1595" y="1590"/>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66368" y="257237"/>
            <a:ext cx="11191876" cy="674893"/>
          </a:xfrm>
          <a:prstGeom prst="rect">
            <a:avLst/>
          </a:prstGeom>
        </p:spPr>
        <p:txBody>
          <a:bodyPr vert="horz" lIns="149143" tIns="0" rIns="149143" bIns="0" rtlCol="0" anchor="ctr">
            <a:spAutoFit/>
          </a:bodyPr>
          <a:lstStyle/>
          <a:p>
            <a:r>
              <a:rPr lang="en-US"/>
              <a:t>Click to edit Master title style</a:t>
            </a:r>
            <a:endParaRPr lang="en-US" dirty="0"/>
          </a:p>
        </p:txBody>
      </p:sp>
      <p:sp>
        <p:nvSpPr>
          <p:cNvPr id="3" name="Text Placeholder 2"/>
          <p:cNvSpPr>
            <a:spLocks noGrp="1"/>
          </p:cNvSpPr>
          <p:nvPr>
            <p:ph type="body" idx="1"/>
          </p:nvPr>
        </p:nvSpPr>
        <p:spPr>
          <a:xfrm>
            <a:off x="466368" y="1643615"/>
            <a:ext cx="11191876" cy="4616451"/>
          </a:xfrm>
          <a:prstGeom prst="rect">
            <a:avLst/>
          </a:prstGeom>
        </p:spPr>
        <p:txBody>
          <a:bodyPr vert="horz" lIns="93212" tIns="46607" rIns="93212" bIns="4660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aphicFrame>
        <p:nvGraphicFramePr>
          <p:cNvPr id="5" name="Object 4" hidden="1"/>
          <p:cNvGraphicFramePr>
            <a:graphicFrameLocks noChangeAspect="1"/>
          </p:cNvGraphicFramePr>
          <p:nvPr>
            <p:custDataLst>
              <p:tags r:id="rId20"/>
            </p:custDataLst>
            <p:extLst/>
          </p:nvPr>
        </p:nvGraphicFramePr>
        <p:xfrm>
          <a:off x="1594" y="1589"/>
          <a:ext cx="1587" cy="1587"/>
        </p:xfrm>
        <a:graphic>
          <a:graphicData uri="http://schemas.openxmlformats.org/presentationml/2006/ole">
            <mc:AlternateContent xmlns:mc="http://schemas.openxmlformats.org/markup-compatibility/2006">
              <mc:Choice xmlns:v="urn:schemas-microsoft-com:vml" Requires="v">
                <p:oleObj spid="_x0000_s18435" name="think-cell Slide" r:id="rId23" imgW="270" imgH="270" progId="TCLayout.ActiveDocument.1">
                  <p:embed/>
                </p:oleObj>
              </mc:Choice>
              <mc:Fallback>
                <p:oleObj name="think-cell Slide" r:id="rId23" imgW="270" imgH="270" progId="TCLayout.ActiveDocument.1">
                  <p:embed/>
                  <p:pic>
                    <p:nvPicPr>
                      <p:cNvPr id="5" name="Object 4" hidden="1"/>
                      <p:cNvPicPr/>
                      <p:nvPr/>
                    </p:nvPicPr>
                    <p:blipFill>
                      <a:blip r:embed="rId22"/>
                      <a:stretch>
                        <a:fillRect/>
                      </a:stretch>
                    </p:blipFill>
                    <p:spPr>
                      <a:xfrm>
                        <a:off x="1594" y="1589"/>
                        <a:ext cx="1587" cy="1587"/>
                      </a:xfrm>
                      <a:prstGeom prst="rect">
                        <a:avLst/>
                      </a:prstGeom>
                    </p:spPr>
                  </p:pic>
                </p:oleObj>
              </mc:Fallback>
            </mc:AlternateContent>
          </a:graphicData>
        </a:graphic>
      </p:graphicFrame>
    </p:spTree>
    <p:extLst>
      <p:ext uri="{BB962C8B-B14F-4D97-AF65-F5344CB8AC3E}">
        <p14:creationId xmlns:p14="http://schemas.microsoft.com/office/powerpoint/2010/main" val="3576960158"/>
      </p:ext>
    </p:extLst>
  </p:cSld>
  <p:clrMap bg1="lt1" tx1="dk1" bg2="lt2" tx2="dk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3" r:id="rId12"/>
    <p:sldLayoutId id="2147484254" r:id="rId13"/>
    <p:sldLayoutId id="2147484255" r:id="rId14"/>
    <p:sldLayoutId id="2147484256" r:id="rId15"/>
    <p:sldLayoutId id="2147484257" r:id="rId16"/>
  </p:sldLayoutIdLst>
  <p:transition>
    <p:fade/>
  </p:transition>
  <p:txStyles>
    <p:titleStyle>
      <a:lvl1pPr algn="l" defTabSz="913579" rtl="0" eaLnBrk="1" latinLnBrk="0" hangingPunct="1">
        <a:spcBef>
          <a:spcPct val="0"/>
        </a:spcBef>
        <a:buNone/>
        <a:defRPr sz="4400" kern="1200">
          <a:solidFill>
            <a:schemeClr val="bg1"/>
          </a:solidFill>
          <a:latin typeface="Segoe UI Light" pitchFamily="34" charset="0"/>
          <a:ea typeface="+mj-ea"/>
          <a:cs typeface="+mj-cs"/>
        </a:defRPr>
      </a:lvl1pPr>
    </p:titleStyle>
    <p:bodyStyle>
      <a:lvl1pPr marL="342591" indent="-342591" algn="l" defTabSz="913579" rtl="0" eaLnBrk="1" latinLnBrk="0" hangingPunct="1">
        <a:spcBef>
          <a:spcPct val="20000"/>
        </a:spcBef>
        <a:buFont typeface="Arial" pitchFamily="34" charset="0"/>
        <a:buChar char="•"/>
        <a:defRPr sz="3300" kern="1200">
          <a:solidFill>
            <a:schemeClr val="bg1"/>
          </a:solidFill>
          <a:latin typeface="Segoe UI" pitchFamily="34" charset="0"/>
          <a:ea typeface="Segoe UI" pitchFamily="34" charset="0"/>
          <a:cs typeface="Segoe UI" pitchFamily="34" charset="0"/>
        </a:defRPr>
      </a:lvl1pPr>
      <a:lvl2pPr marL="742282" indent="-285493" algn="l" defTabSz="913579" rtl="0" eaLnBrk="1" latinLnBrk="0" hangingPunct="1">
        <a:spcBef>
          <a:spcPct val="20000"/>
        </a:spcBef>
        <a:buFont typeface="Arial" pitchFamily="34" charset="0"/>
        <a:buChar char="–"/>
        <a:defRPr sz="2900" kern="1200">
          <a:solidFill>
            <a:schemeClr val="bg1"/>
          </a:solidFill>
          <a:latin typeface="Segoe UI" pitchFamily="34" charset="0"/>
          <a:ea typeface="Segoe UI" pitchFamily="34" charset="0"/>
          <a:cs typeface="Segoe UI" pitchFamily="34" charset="0"/>
        </a:defRPr>
      </a:lvl2pPr>
      <a:lvl3pPr marL="1141973" indent="-228396" algn="l" defTabSz="913579" rtl="0" eaLnBrk="1" latinLnBrk="0" hangingPunct="1">
        <a:spcBef>
          <a:spcPct val="20000"/>
        </a:spcBef>
        <a:buFont typeface="Arial" pitchFamily="34" charset="0"/>
        <a:buChar char="•"/>
        <a:defRPr sz="2400" kern="1200">
          <a:solidFill>
            <a:schemeClr val="bg1"/>
          </a:solidFill>
          <a:latin typeface="Segoe UI" pitchFamily="34" charset="0"/>
          <a:ea typeface="Segoe UI" pitchFamily="34" charset="0"/>
          <a:cs typeface="Segoe UI" pitchFamily="34" charset="0"/>
        </a:defRPr>
      </a:lvl3pPr>
      <a:lvl4pPr marL="1598760" indent="-228396" algn="l" defTabSz="913579" rtl="0" eaLnBrk="1" latinLnBrk="0" hangingPunct="1">
        <a:spcBef>
          <a:spcPct val="20000"/>
        </a:spcBef>
        <a:buFont typeface="Arial" pitchFamily="34" charset="0"/>
        <a:buChar char="–"/>
        <a:defRPr sz="2000" kern="1200">
          <a:solidFill>
            <a:schemeClr val="bg1"/>
          </a:solidFill>
          <a:latin typeface="Segoe UI" pitchFamily="34" charset="0"/>
          <a:ea typeface="Segoe UI" pitchFamily="34" charset="0"/>
          <a:cs typeface="Segoe UI" pitchFamily="34" charset="0"/>
        </a:defRPr>
      </a:lvl4pPr>
      <a:lvl5pPr marL="2055549" indent="-228396" algn="l" defTabSz="913579" rtl="0" eaLnBrk="1" latinLnBrk="0" hangingPunct="1">
        <a:spcBef>
          <a:spcPct val="20000"/>
        </a:spcBef>
        <a:buFont typeface="Arial" pitchFamily="34" charset="0"/>
        <a:buChar char="»"/>
        <a:defRPr sz="2000" kern="1200">
          <a:solidFill>
            <a:schemeClr val="bg1"/>
          </a:solidFill>
          <a:latin typeface="Segoe UI" pitchFamily="34" charset="0"/>
          <a:ea typeface="Segoe UI" pitchFamily="34" charset="0"/>
          <a:cs typeface="Segoe UI" pitchFamily="34" charset="0"/>
        </a:defRPr>
      </a:lvl5pPr>
      <a:lvl6pPr marL="2512341" indent="-228396" algn="l" defTabSz="91357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132" indent="-228396" algn="l" defTabSz="91357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919" indent="-228396" algn="l" defTabSz="91357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708" indent="-228396" algn="l" defTabSz="91357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79" rtl="0" eaLnBrk="1" latinLnBrk="0" hangingPunct="1">
        <a:defRPr sz="1700" kern="1200">
          <a:solidFill>
            <a:schemeClr val="tx1"/>
          </a:solidFill>
          <a:latin typeface="+mn-lt"/>
          <a:ea typeface="+mn-ea"/>
          <a:cs typeface="+mn-cs"/>
        </a:defRPr>
      </a:lvl1pPr>
      <a:lvl2pPr marL="456788" algn="l" defTabSz="913579" rtl="0" eaLnBrk="1" latinLnBrk="0" hangingPunct="1">
        <a:defRPr sz="1700" kern="1200">
          <a:solidFill>
            <a:schemeClr val="tx1"/>
          </a:solidFill>
          <a:latin typeface="+mn-lt"/>
          <a:ea typeface="+mn-ea"/>
          <a:cs typeface="+mn-cs"/>
        </a:defRPr>
      </a:lvl2pPr>
      <a:lvl3pPr marL="913579" algn="l" defTabSz="913579" rtl="0" eaLnBrk="1" latinLnBrk="0" hangingPunct="1">
        <a:defRPr sz="1700" kern="1200">
          <a:solidFill>
            <a:schemeClr val="tx1"/>
          </a:solidFill>
          <a:latin typeface="+mn-lt"/>
          <a:ea typeface="+mn-ea"/>
          <a:cs typeface="+mn-cs"/>
        </a:defRPr>
      </a:lvl3pPr>
      <a:lvl4pPr marL="1370368" algn="l" defTabSz="913579" rtl="0" eaLnBrk="1" latinLnBrk="0" hangingPunct="1">
        <a:defRPr sz="1700" kern="1200">
          <a:solidFill>
            <a:schemeClr val="tx1"/>
          </a:solidFill>
          <a:latin typeface="+mn-lt"/>
          <a:ea typeface="+mn-ea"/>
          <a:cs typeface="+mn-cs"/>
        </a:defRPr>
      </a:lvl4pPr>
      <a:lvl5pPr marL="1827159" algn="l" defTabSz="913579" rtl="0" eaLnBrk="1" latinLnBrk="0" hangingPunct="1">
        <a:defRPr sz="1700" kern="1200">
          <a:solidFill>
            <a:schemeClr val="tx1"/>
          </a:solidFill>
          <a:latin typeface="+mn-lt"/>
          <a:ea typeface="+mn-ea"/>
          <a:cs typeface="+mn-cs"/>
        </a:defRPr>
      </a:lvl5pPr>
      <a:lvl6pPr marL="2283946" algn="l" defTabSz="913579" rtl="0" eaLnBrk="1" latinLnBrk="0" hangingPunct="1">
        <a:defRPr sz="1700" kern="1200">
          <a:solidFill>
            <a:schemeClr val="tx1"/>
          </a:solidFill>
          <a:latin typeface="+mn-lt"/>
          <a:ea typeface="+mn-ea"/>
          <a:cs typeface="+mn-cs"/>
        </a:defRPr>
      </a:lvl6pPr>
      <a:lvl7pPr marL="2740735" algn="l" defTabSz="913579" rtl="0" eaLnBrk="1" latinLnBrk="0" hangingPunct="1">
        <a:defRPr sz="1700" kern="1200">
          <a:solidFill>
            <a:schemeClr val="tx1"/>
          </a:solidFill>
          <a:latin typeface="+mn-lt"/>
          <a:ea typeface="+mn-ea"/>
          <a:cs typeface="+mn-cs"/>
        </a:defRPr>
      </a:lvl7pPr>
      <a:lvl8pPr marL="3197524" algn="l" defTabSz="913579" rtl="0" eaLnBrk="1" latinLnBrk="0" hangingPunct="1">
        <a:defRPr sz="1700" kern="1200">
          <a:solidFill>
            <a:schemeClr val="tx1"/>
          </a:solidFill>
          <a:latin typeface="+mn-lt"/>
          <a:ea typeface="+mn-ea"/>
          <a:cs typeface="+mn-cs"/>
        </a:defRPr>
      </a:lvl8pPr>
      <a:lvl9pPr marL="3654312" algn="l" defTabSz="913579" rtl="0" eaLnBrk="1" latinLnBrk="0" hangingPunct="1">
        <a:defRPr sz="17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
          <p15:clr>
            <a:srgbClr val="F26B43"/>
          </p15:clr>
        </p15:guide>
        <p15:guide id="3" pos="3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773301"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772981"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bwMode="invGray">
          <a:xfrm>
            <a:off x="10609252" y="6450795"/>
            <a:ext cx="1639084" cy="359162"/>
          </a:xfrm>
          <a:prstGeom prst="rect">
            <a:avLst/>
          </a:prstGeom>
        </p:spPr>
      </p:pic>
    </p:spTree>
    <p:extLst>
      <p:ext uri="{BB962C8B-B14F-4D97-AF65-F5344CB8AC3E}">
        <p14:creationId xmlns:p14="http://schemas.microsoft.com/office/powerpoint/2010/main" val="1557929386"/>
      </p:ext>
    </p:extLst>
  </p:cSld>
  <p:clrMap bg1="dk1" tx1="lt1" bg2="dk2" tx2="lt2" accent1="accent1" accent2="accent2" accent3="accent3" accent4="accent4" accent5="accent5" accent6="accent6" hlink="hlink" folHlink="folHlink"/>
  <p:sldLayoutIdLst>
    <p:sldLayoutId id="2147484259" r:id="rId1"/>
    <p:sldLayoutId id="2147484260" r:id="rId2"/>
    <p:sldLayoutId id="2147484261" r:id="rId3"/>
    <p:sldLayoutId id="2147484262" r:id="rId4"/>
    <p:sldLayoutId id="2147484263" r:id="rId5"/>
  </p:sldLayoutIdLst>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16"/>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3344255522"/>
      </p:ext>
    </p:extLst>
  </p:cSld>
  <p:clrMap bg1="dk1" tx1="lt1" bg2="dk2" tx2="lt2" accent1="accent1" accent2="accent2" accent3="accent3" accent4="accent4" accent5="accent5" accent6="accent6" hlink="hlink" folHlink="folHlink"/>
  <p:sldLayoutIdLst>
    <p:sldLayoutId id="2147484266" r:id="rId1"/>
    <p:sldLayoutId id="2147484267"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4" r:id="rId14"/>
  </p:sldLayoutIdLst>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3E115AF4-E82C-4679-80CF-177676CDD188}" type="datetimeFigureOut">
              <a:rPr lang="en-US" smtClean="0"/>
              <a:t>9/22/2016</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EA06FD3-21BD-4E16-AF4F-CC7191F37963}" type="slidenum">
              <a:rPr lang="en-US" smtClean="0"/>
              <a:t>‹#›</a:t>
            </a:fld>
            <a:endParaRPr lang="en-US"/>
          </a:p>
        </p:txBody>
      </p:sp>
    </p:spTree>
    <p:extLst>
      <p:ext uri="{BB962C8B-B14F-4D97-AF65-F5344CB8AC3E}">
        <p14:creationId xmlns:p14="http://schemas.microsoft.com/office/powerpoint/2010/main" val="3206450270"/>
      </p:ext>
    </p:extLst>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91.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4475" y="754062"/>
            <a:ext cx="10058336" cy="1837298"/>
          </a:xfrm>
        </p:spPr>
        <p:txBody>
          <a:bodyPr/>
          <a:lstStyle/>
          <a:p>
            <a:r>
              <a:rPr lang="en-US" dirty="0"/>
              <a:t>Internet of Things Workshop Overview</a:t>
            </a:r>
          </a:p>
        </p:txBody>
      </p:sp>
      <p:sp>
        <p:nvSpPr>
          <p:cNvPr id="2" name="Text Placeholder 1"/>
          <p:cNvSpPr>
            <a:spLocks noGrp="1"/>
          </p:cNvSpPr>
          <p:nvPr>
            <p:ph type="body" sz="quarter" idx="12"/>
          </p:nvPr>
        </p:nvSpPr>
        <p:spPr>
          <a:xfrm>
            <a:off x="276540" y="3954457"/>
            <a:ext cx="7389497" cy="1830388"/>
          </a:xfrm>
        </p:spPr>
        <p:txBody>
          <a:bodyPr/>
          <a:lstStyle/>
          <a:p>
            <a:r>
              <a:rPr lang="en-US" dirty="0"/>
              <a:t>Steve Busby</a:t>
            </a:r>
          </a:p>
          <a:p>
            <a:r>
              <a:rPr lang="en-US" dirty="0"/>
              <a:t>Internet of Things Global Blackbelt</a:t>
            </a:r>
          </a:p>
          <a:p>
            <a:r>
              <a:rPr lang="en-US" dirty="0"/>
              <a:t>steve.busby@microsoft.com</a:t>
            </a:r>
          </a:p>
        </p:txBody>
      </p:sp>
    </p:spTree>
    <p:extLst>
      <p:ext uri="{BB962C8B-B14F-4D97-AF65-F5344CB8AC3E}">
        <p14:creationId xmlns:p14="http://schemas.microsoft.com/office/powerpoint/2010/main" val="2785803637"/>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4555093"/>
          </a:xfrm>
        </p:spPr>
        <p:txBody>
          <a:bodyPr/>
          <a:lstStyle/>
          <a:p>
            <a:r>
              <a:rPr lang="en-US" dirty="0"/>
              <a:t>Workshop architecture overview</a:t>
            </a:r>
          </a:p>
          <a:p>
            <a:r>
              <a:rPr lang="en-US" dirty="0"/>
              <a:t>Deploy Azure IoT Suite Remote Mon solution</a:t>
            </a:r>
          </a:p>
          <a:p>
            <a:r>
              <a:rPr lang="en-US" dirty="0"/>
              <a:t>Hook up an IoT device to send telemetry to it</a:t>
            </a:r>
          </a:p>
          <a:p>
            <a:r>
              <a:rPr lang="en-US" dirty="0"/>
              <a:t>Use Streaming Analytics to identify high temp “alarms”</a:t>
            </a:r>
          </a:p>
          <a:p>
            <a:r>
              <a:rPr lang="en-US" dirty="0"/>
              <a:t>Use Azure Functions to send command to device to address alarm</a:t>
            </a:r>
          </a:p>
        </p:txBody>
      </p:sp>
      <p:sp>
        <p:nvSpPr>
          <p:cNvPr id="8" name="Title 7"/>
          <p:cNvSpPr>
            <a:spLocks noGrp="1"/>
          </p:cNvSpPr>
          <p:nvPr>
            <p:ph type="title"/>
          </p:nvPr>
        </p:nvSpPr>
        <p:spPr/>
        <p:txBody>
          <a:bodyPr/>
          <a:lstStyle/>
          <a:p>
            <a:r>
              <a:rPr lang="en-US" dirty="0"/>
              <a:t>Workshop Agenda</a:t>
            </a:r>
          </a:p>
        </p:txBody>
      </p:sp>
    </p:spTree>
    <p:extLst>
      <p:ext uri="{BB962C8B-B14F-4D97-AF65-F5344CB8AC3E}">
        <p14:creationId xmlns:p14="http://schemas.microsoft.com/office/powerpoint/2010/main" val="27436147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614428" y="4707698"/>
            <a:ext cx="1237582" cy="952473"/>
            <a:chOff x="7665928" y="5319847"/>
            <a:chExt cx="1213426" cy="933882"/>
          </a:xfrm>
        </p:grpSpPr>
        <p:sp>
          <p:nvSpPr>
            <p:cNvPr id="90" name="TextBox 89"/>
            <p:cNvSpPr txBox="1"/>
            <p:nvPr/>
          </p:nvSpPr>
          <p:spPr>
            <a:xfrm>
              <a:off x="7828680" y="548259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224"/>
              <a:endParaRPr lang="en-US" sz="1121" dirty="0"/>
            </a:p>
          </p:txBody>
        </p:sp>
        <p:sp>
          <p:nvSpPr>
            <p:cNvPr id="91" name="TextBox 90"/>
            <p:cNvSpPr txBox="1"/>
            <p:nvPr/>
          </p:nvSpPr>
          <p:spPr>
            <a:xfrm>
              <a:off x="7747304" y="540122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224"/>
              <a:endParaRPr lang="en-US" sz="1121" dirty="0"/>
            </a:p>
          </p:txBody>
        </p:sp>
        <p:sp>
          <p:nvSpPr>
            <p:cNvPr id="92" name="TextBox 91"/>
            <p:cNvSpPr txBox="1"/>
            <p:nvPr/>
          </p:nvSpPr>
          <p:spPr>
            <a:xfrm>
              <a:off x="7665928" y="531984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224"/>
              <a:r>
                <a:rPr lang="en-US" sz="1122" dirty="0"/>
                <a:t>Low power devices</a:t>
              </a:r>
              <a:endParaRPr lang="en-US" sz="1071" dirty="0"/>
            </a:p>
          </p:txBody>
        </p:sp>
      </p:grpSp>
      <p:grpSp>
        <p:nvGrpSpPr>
          <p:cNvPr id="84" name="Group 83"/>
          <p:cNvGrpSpPr/>
          <p:nvPr/>
        </p:nvGrpSpPr>
        <p:grpSpPr>
          <a:xfrm>
            <a:off x="614105" y="3602027"/>
            <a:ext cx="1237582" cy="952473"/>
            <a:chOff x="4142929" y="5113897"/>
            <a:chExt cx="1213426" cy="933882"/>
          </a:xfrm>
        </p:grpSpPr>
        <p:sp>
          <p:nvSpPr>
            <p:cNvPr id="86" name="TextBox 85"/>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224"/>
              <a:endParaRPr lang="en-US" sz="1121" dirty="0"/>
            </a:p>
          </p:txBody>
        </p:sp>
        <p:sp>
          <p:nvSpPr>
            <p:cNvPr id="87" name="TextBox 86"/>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224"/>
              <a:endParaRPr lang="en-US" sz="1121" dirty="0"/>
            </a:p>
          </p:txBody>
        </p:sp>
        <p:sp>
          <p:nvSpPr>
            <p:cNvPr id="88" name="TextBox 87"/>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224"/>
              <a:r>
                <a:rPr lang="en-US" sz="1122" dirty="0"/>
                <a:t>Existing </a:t>
              </a:r>
              <a:r>
                <a:rPr lang="en-US" sz="1122" dirty="0" err="1"/>
                <a:t>IoT</a:t>
              </a:r>
              <a:r>
                <a:rPr lang="en-US" sz="1122" dirty="0"/>
                <a:t> devices</a:t>
              </a:r>
            </a:p>
            <a:p>
              <a:pPr defTabSz="914224"/>
              <a:endParaRPr lang="en-US" sz="1122" dirty="0"/>
            </a:p>
            <a:p>
              <a:pPr defTabSz="914224"/>
              <a:endParaRPr lang="en-US" sz="1071" dirty="0"/>
            </a:p>
          </p:txBody>
        </p:sp>
        <p:sp>
          <p:nvSpPr>
            <p:cNvPr id="89" name="Rectangle 88"/>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algn="ctr" defTabSz="932563"/>
              <a:r>
                <a:rPr lang="en-US" sz="1020" kern="0" dirty="0" err="1">
                  <a:solidFill>
                    <a:srgbClr val="FFFFFF"/>
                  </a:solidFill>
                  <a:latin typeface="Segoe UI" panose="020B0502040204020203" pitchFamily="34" charset="0"/>
                  <a:cs typeface="Segoe UI" panose="020B0502040204020203" pitchFamily="34" charset="0"/>
                </a:rPr>
                <a:t>IoT</a:t>
              </a:r>
              <a:r>
                <a:rPr lang="en-US" sz="1020" kern="0" dirty="0">
                  <a:solidFill>
                    <a:srgbClr val="FFFFFF"/>
                  </a:solidFill>
                  <a:latin typeface="Segoe UI" panose="020B0502040204020203" pitchFamily="34" charset="0"/>
                  <a:cs typeface="Segoe UI" panose="020B0502040204020203" pitchFamily="34" charset="0"/>
                </a:rPr>
                <a:t> Client</a:t>
              </a:r>
            </a:p>
          </p:txBody>
        </p:sp>
      </p:grpSp>
      <p:sp>
        <p:nvSpPr>
          <p:cNvPr id="5" name="Oval 4"/>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32417">
              <a:defRPr/>
            </a:pPr>
            <a:endParaRPr lang="en-US" sz="1121" kern="0">
              <a:solidFill>
                <a:prstClr val="white"/>
              </a:solidFill>
              <a:cs typeface="Arial" panose="020B0604020202020204" pitchFamily="34" charset="0"/>
            </a:endParaRPr>
          </a:p>
        </p:txBody>
      </p:sp>
      <p:sp>
        <p:nvSpPr>
          <p:cNvPr id="6" name="Oval 5"/>
          <p:cNvSpPr/>
          <p:nvPr/>
        </p:nvSpPr>
        <p:spPr>
          <a:xfrm>
            <a:off x="8387865" y="3641894"/>
            <a:ext cx="211904" cy="207452"/>
          </a:xfrm>
          <a:prstGeom prst="ellipse">
            <a:avLst/>
          </a:prstGeom>
          <a:solidFill>
            <a:srgbClr val="5B9BD5"/>
          </a:solidFill>
          <a:ln w="12700" cap="flat" cmpd="sng" algn="ctr">
            <a:solidFill>
              <a:srgbClr val="5B9BD5">
                <a:shade val="50000"/>
              </a:srgbClr>
            </a:solidFill>
            <a:prstDash val="dash"/>
            <a:miter lim="800000"/>
          </a:ln>
          <a:effectLst/>
        </p:spPr>
        <p:txBody>
          <a:bodyPr rtlCol="0" anchor="ctr"/>
          <a:lstStyle/>
          <a:p>
            <a:pPr algn="ctr" defTabSz="932417">
              <a:defRPr/>
            </a:pPr>
            <a:endParaRPr lang="en-US" sz="1121" kern="0">
              <a:solidFill>
                <a:prstClr val="white"/>
              </a:solidFill>
              <a:cs typeface="Arial" panose="020B0604020202020204" pitchFamily="34" charset="0"/>
            </a:endParaRPr>
          </a:p>
        </p:txBody>
      </p:sp>
      <p:sp>
        <p:nvSpPr>
          <p:cNvPr id="7" name="Rectangle 6"/>
          <p:cNvSpPr/>
          <p:nvPr/>
        </p:nvSpPr>
        <p:spPr>
          <a:xfrm>
            <a:off x="3703244" y="2380778"/>
            <a:ext cx="6656734" cy="3165118"/>
          </a:xfrm>
          <a:prstGeom prst="rect">
            <a:avLst/>
          </a:prstGeom>
          <a:ln w="12700">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32417">
              <a:defRPr/>
            </a:pPr>
            <a:endParaRPr lang="en-US" sz="1121" kern="0" dirty="0">
              <a:solidFill>
                <a:prstClr val="black"/>
              </a:solidFill>
              <a:cs typeface="Arial" panose="020B0604020202020204" pitchFamily="34" charset="0"/>
            </a:endParaRPr>
          </a:p>
        </p:txBody>
      </p:sp>
      <p:sp>
        <p:nvSpPr>
          <p:cNvPr id="8" name="Rectangle 7"/>
          <p:cNvSpPr/>
          <p:nvPr/>
        </p:nvSpPr>
        <p:spPr>
          <a:xfrm>
            <a:off x="9371661" y="2577195"/>
            <a:ext cx="842579" cy="1272150"/>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algn="ctr" defTabSz="932563"/>
            <a:r>
              <a:rPr lang="en-US" sz="1020" kern="0" dirty="0">
                <a:solidFill>
                  <a:srgbClr val="FFFFFF"/>
                </a:solidFill>
                <a:latin typeface="Segoe UI" panose="020B0502040204020203" pitchFamily="34" charset="0"/>
                <a:cs typeface="Segoe UI" panose="020B0502040204020203" pitchFamily="34" charset="0"/>
              </a:rPr>
              <a:t>Solution UX</a:t>
            </a:r>
          </a:p>
        </p:txBody>
      </p:sp>
      <p:sp>
        <p:nvSpPr>
          <p:cNvPr id="9" name="Rectangle 8"/>
          <p:cNvSpPr/>
          <p:nvPr/>
        </p:nvSpPr>
        <p:spPr>
          <a:xfrm>
            <a:off x="4971925" y="2570428"/>
            <a:ext cx="2098358" cy="402657"/>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algn="ctr" defTabSz="932563"/>
            <a:r>
              <a:rPr lang="en-US" sz="1020" kern="0" dirty="0">
                <a:solidFill>
                  <a:srgbClr val="FFFFFF"/>
                </a:solidFill>
                <a:latin typeface="Segoe UI" panose="020B0502040204020203" pitchFamily="34" charset="0"/>
                <a:cs typeface="Segoe UI" panose="020B0502040204020203" pitchFamily="34" charset="0"/>
              </a:rPr>
              <a:t>Provisioning API</a:t>
            </a:r>
          </a:p>
        </p:txBody>
      </p:sp>
      <p:sp>
        <p:nvSpPr>
          <p:cNvPr id="10" name="Rectangle 9"/>
          <p:cNvSpPr/>
          <p:nvPr/>
        </p:nvSpPr>
        <p:spPr>
          <a:xfrm>
            <a:off x="4975577" y="3233347"/>
            <a:ext cx="1725242" cy="305731"/>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algn="ctr" defTabSz="932563"/>
            <a:r>
              <a:rPr lang="en-US" sz="1020" kern="0" dirty="0">
                <a:solidFill>
                  <a:srgbClr val="FFFFFF"/>
                </a:solidFill>
                <a:latin typeface="Segoe UI" panose="020B0502040204020203" pitchFamily="34" charset="0"/>
                <a:cs typeface="Segoe UI" panose="020B0502040204020203" pitchFamily="34" charset="0"/>
              </a:rPr>
              <a:t>Identity and Registry Stores</a:t>
            </a:r>
          </a:p>
        </p:txBody>
      </p:sp>
      <p:cxnSp>
        <p:nvCxnSpPr>
          <p:cNvPr id="11" name="Straight Arrow Connector 10"/>
          <p:cNvCxnSpPr>
            <a:stCxn id="9" idx="2"/>
          </p:cNvCxnSpPr>
          <p:nvPr/>
        </p:nvCxnSpPr>
        <p:spPr>
          <a:xfrm>
            <a:off x="6021105" y="2973086"/>
            <a:ext cx="2840" cy="263269"/>
          </a:xfrm>
          <a:prstGeom prst="straightConnector1">
            <a:avLst/>
          </a:prstGeom>
          <a:noFill/>
          <a:ln w="19050" cap="flat" cmpd="sng" algn="ctr">
            <a:solidFill>
              <a:srgbClr val="0078D7"/>
            </a:solidFill>
            <a:prstDash val="solid"/>
            <a:miter lim="800000"/>
            <a:tailEnd type="triangle"/>
          </a:ln>
          <a:effectLst/>
        </p:spPr>
      </p:cxnSp>
      <p:cxnSp>
        <p:nvCxnSpPr>
          <p:cNvPr id="12" name="Straight Arrow Connector 11"/>
          <p:cNvCxnSpPr>
            <a:stCxn id="8" idx="2"/>
            <a:endCxn id="85" idx="0"/>
          </p:cNvCxnSpPr>
          <p:nvPr/>
        </p:nvCxnSpPr>
        <p:spPr>
          <a:xfrm>
            <a:off x="8119645" y="2973086"/>
            <a:ext cx="0" cy="252114"/>
          </a:xfrm>
          <a:prstGeom prst="straightConnector1">
            <a:avLst/>
          </a:prstGeom>
          <a:noFill/>
          <a:ln w="19050" cap="flat" cmpd="sng" algn="ctr">
            <a:solidFill>
              <a:srgbClr val="0078D7"/>
            </a:solidFill>
            <a:prstDash val="solid"/>
            <a:miter lim="800000"/>
            <a:tailEnd type="triangle"/>
          </a:ln>
          <a:effectLst/>
        </p:spPr>
      </p:cxnSp>
      <p:cxnSp>
        <p:nvCxnSpPr>
          <p:cNvPr id="13" name="Straight Arrow Connector 12"/>
          <p:cNvCxnSpPr>
            <a:endCxn id="19" idx="2"/>
          </p:cNvCxnSpPr>
          <p:nvPr/>
        </p:nvCxnSpPr>
        <p:spPr>
          <a:xfrm flipH="1" flipV="1">
            <a:off x="7062227" y="3536034"/>
            <a:ext cx="349910" cy="1838"/>
          </a:xfrm>
          <a:prstGeom prst="straightConnector1">
            <a:avLst/>
          </a:prstGeom>
          <a:noFill/>
          <a:ln w="19050" cap="flat" cmpd="sng" algn="ctr">
            <a:solidFill>
              <a:srgbClr val="0078D7"/>
            </a:solidFill>
            <a:prstDash val="solid"/>
            <a:miter lim="800000"/>
            <a:tailEnd type="triangle"/>
          </a:ln>
          <a:effectLst/>
        </p:spPr>
      </p:cxnSp>
      <p:sp>
        <p:nvSpPr>
          <p:cNvPr id="15" name="Rectangle 14"/>
          <p:cNvSpPr/>
          <p:nvPr/>
        </p:nvSpPr>
        <p:spPr>
          <a:xfrm>
            <a:off x="4971927" y="4028179"/>
            <a:ext cx="4080323" cy="38011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algn="ctr" defTabSz="932563"/>
            <a:r>
              <a:rPr lang="en-US" sz="1020" kern="0" dirty="0">
                <a:solidFill>
                  <a:srgbClr val="FFFFFF"/>
                </a:solidFill>
                <a:latin typeface="Segoe UI" panose="020B0502040204020203" pitchFamily="34" charset="0"/>
                <a:cs typeface="Segoe UI" panose="020B0502040204020203" pitchFamily="34" charset="0"/>
              </a:rPr>
              <a:t>Stream Processors</a:t>
            </a:r>
          </a:p>
        </p:txBody>
      </p:sp>
      <p:sp>
        <p:nvSpPr>
          <p:cNvPr id="16" name="Rectangle 15"/>
          <p:cNvSpPr/>
          <p:nvPr/>
        </p:nvSpPr>
        <p:spPr>
          <a:xfrm>
            <a:off x="7428250" y="4594571"/>
            <a:ext cx="1623999"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algn="ctr" defTabSz="932563"/>
            <a:r>
              <a:rPr lang="en-US" sz="1020" kern="0" dirty="0">
                <a:solidFill>
                  <a:srgbClr val="FFFFFF"/>
                </a:solidFill>
                <a:latin typeface="Segoe UI" panose="020B0502040204020203" pitchFamily="34" charset="0"/>
                <a:cs typeface="Segoe UI" panose="020B0502040204020203" pitchFamily="34" charset="0"/>
              </a:rPr>
              <a:t>Analytics &amp;</a:t>
            </a:r>
            <a:br>
              <a:rPr lang="en-US" sz="1020" kern="0" dirty="0">
                <a:solidFill>
                  <a:srgbClr val="FFFFFF"/>
                </a:solidFill>
                <a:latin typeface="Segoe UI" panose="020B0502040204020203" pitchFamily="34" charset="0"/>
                <a:cs typeface="Segoe UI" panose="020B0502040204020203" pitchFamily="34" charset="0"/>
              </a:rPr>
            </a:br>
            <a:r>
              <a:rPr lang="en-US" sz="1020" kern="0" dirty="0">
                <a:solidFill>
                  <a:srgbClr val="FFFFFF"/>
                </a:solidFill>
                <a:latin typeface="Segoe UI" panose="020B0502040204020203" pitchFamily="34" charset="0"/>
                <a:cs typeface="Segoe UI" panose="020B0502040204020203" pitchFamily="34" charset="0"/>
              </a:rPr>
              <a:t>Machine Learning</a:t>
            </a:r>
          </a:p>
        </p:txBody>
      </p:sp>
      <p:cxnSp>
        <p:nvCxnSpPr>
          <p:cNvPr id="17" name="Straight Arrow Connector 16"/>
          <p:cNvCxnSpPr>
            <a:endCxn id="15" idx="1"/>
          </p:cNvCxnSpPr>
          <p:nvPr/>
        </p:nvCxnSpPr>
        <p:spPr>
          <a:xfrm>
            <a:off x="4674619" y="4217829"/>
            <a:ext cx="297307" cy="408"/>
          </a:xfrm>
          <a:prstGeom prst="straightConnector1">
            <a:avLst/>
          </a:prstGeom>
          <a:noFill/>
          <a:ln w="19050" cap="flat" cmpd="sng" algn="ctr">
            <a:solidFill>
              <a:srgbClr val="0078D7"/>
            </a:solidFill>
            <a:prstDash val="solid"/>
            <a:miter lim="800000"/>
            <a:tailEnd type="triangle"/>
          </a:ln>
          <a:effectLst/>
        </p:spPr>
      </p:cxnSp>
      <p:sp>
        <p:nvSpPr>
          <p:cNvPr id="18" name="Rectangle 17"/>
          <p:cNvSpPr/>
          <p:nvPr/>
        </p:nvSpPr>
        <p:spPr>
          <a:xfrm>
            <a:off x="9371660" y="3897497"/>
            <a:ext cx="842580" cy="148960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algn="ctr" defTabSz="932563"/>
            <a:r>
              <a:rPr lang="en-US" sz="1020" kern="0" dirty="0">
                <a:solidFill>
                  <a:srgbClr val="FFFFFF"/>
                </a:solidFill>
                <a:latin typeface="Segoe UI" panose="020B0502040204020203" pitchFamily="34" charset="0"/>
                <a:cs typeface="Segoe UI" panose="020B0502040204020203" pitchFamily="34" charset="0"/>
              </a:rPr>
              <a:t>Business Integration Connectors and Gateway(s)</a:t>
            </a:r>
          </a:p>
        </p:txBody>
      </p:sp>
      <p:sp>
        <p:nvSpPr>
          <p:cNvPr id="19" name="L-Shape 18"/>
          <p:cNvSpPr/>
          <p:nvPr/>
        </p:nvSpPr>
        <p:spPr>
          <a:xfrm flipH="1">
            <a:off x="4975577" y="3233348"/>
            <a:ext cx="2086650" cy="605371"/>
          </a:xfrm>
          <a:prstGeom prst="corner">
            <a:avLst>
              <a:gd name="adj1" fmla="val 46089"/>
              <a:gd name="adj2" fmla="val 55821"/>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algn="ctr" defTabSz="932563"/>
            <a:r>
              <a:rPr lang="en-US" sz="1020" kern="0" dirty="0">
                <a:solidFill>
                  <a:srgbClr val="FFFFFF"/>
                </a:solidFill>
                <a:latin typeface="Segoe UI" panose="020B0502040204020203" pitchFamily="34" charset="0"/>
                <a:cs typeface="Segoe UI" panose="020B0502040204020203" pitchFamily="34" charset="0"/>
              </a:rPr>
              <a:t>Device State Store</a:t>
            </a:r>
          </a:p>
        </p:txBody>
      </p:sp>
      <p:sp>
        <p:nvSpPr>
          <p:cNvPr id="20" name="Rectangle 19"/>
          <p:cNvSpPr/>
          <p:nvPr/>
        </p:nvSpPr>
        <p:spPr>
          <a:xfrm>
            <a:off x="2193923" y="4161858"/>
            <a:ext cx="1039857" cy="928442"/>
          </a:xfrm>
          <a:prstGeom prst="rect">
            <a:avLst/>
          </a:prstGeom>
          <a:noFill/>
          <a:ln w="15875" cap="flat" cmpd="sng" algn="ctr">
            <a:solidFill>
              <a:srgbClr val="0078D7"/>
            </a:solidFill>
            <a:prstDash val="dash"/>
            <a:miter lim="800000"/>
          </a:ln>
          <a:effectLst/>
        </p:spPr>
        <p:txBody>
          <a:bodyPr rtlCol="0" anchor="ctr"/>
          <a:lstStyle/>
          <a:p>
            <a:pPr algn="ctr" defTabSz="932417">
              <a:defRPr/>
            </a:pPr>
            <a:r>
              <a:rPr lang="en-US" sz="1122" kern="0" dirty="0">
                <a:solidFill>
                  <a:sysClr val="windowText" lastClr="000000"/>
                </a:solidFill>
                <a:cs typeface="Arial" panose="020B0604020202020204" pitchFamily="34" charset="0"/>
              </a:rPr>
              <a:t>Gateway</a:t>
            </a:r>
            <a:br>
              <a:rPr lang="en-US" sz="1224" kern="0" dirty="0">
                <a:solidFill>
                  <a:prstClr val="black"/>
                </a:solidFill>
                <a:cs typeface="Arial" panose="020B0604020202020204" pitchFamily="34" charset="0"/>
              </a:rPr>
            </a:br>
            <a:endParaRPr lang="en-US" sz="1224" kern="0" dirty="0">
              <a:solidFill>
                <a:prstClr val="black"/>
              </a:solidFill>
              <a:cs typeface="Arial" panose="020B0604020202020204" pitchFamily="34" charset="0"/>
            </a:endParaRPr>
          </a:p>
        </p:txBody>
      </p:sp>
      <p:sp>
        <p:nvSpPr>
          <p:cNvPr id="21" name="Rectangle 20"/>
          <p:cNvSpPr/>
          <p:nvPr/>
        </p:nvSpPr>
        <p:spPr>
          <a:xfrm>
            <a:off x="4971925" y="4594571"/>
            <a:ext cx="2090301" cy="792533"/>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algn="ctr" defTabSz="932563"/>
            <a:r>
              <a:rPr lang="en-US" sz="1020" kern="0" dirty="0">
                <a:solidFill>
                  <a:srgbClr val="FFFFFF"/>
                </a:solidFill>
                <a:latin typeface="Segoe UI" panose="020B0502040204020203" pitchFamily="34" charset="0"/>
                <a:cs typeface="Segoe UI" panose="020B0502040204020203" pitchFamily="34" charset="0"/>
              </a:rPr>
              <a:t>Storage</a:t>
            </a:r>
          </a:p>
        </p:txBody>
      </p:sp>
      <p:cxnSp>
        <p:nvCxnSpPr>
          <p:cNvPr id="22" name="Straight Arrow Connector 21"/>
          <p:cNvCxnSpPr/>
          <p:nvPr/>
        </p:nvCxnSpPr>
        <p:spPr>
          <a:xfrm flipH="1">
            <a:off x="7070283" y="4990838"/>
            <a:ext cx="349910" cy="0"/>
          </a:xfrm>
          <a:prstGeom prst="straightConnector1">
            <a:avLst/>
          </a:prstGeom>
          <a:ln w="1905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8200737" y="3849345"/>
            <a:ext cx="0" cy="178833"/>
          </a:xfrm>
          <a:prstGeom prst="straightConnector1">
            <a:avLst/>
          </a:prstGeom>
          <a:noFill/>
          <a:ln w="19050" cap="flat" cmpd="sng" algn="ctr">
            <a:solidFill>
              <a:srgbClr val="0078D7"/>
            </a:solidFill>
            <a:prstDash val="solid"/>
            <a:miter lim="800000"/>
            <a:tailEnd type="triangle"/>
          </a:ln>
          <a:effectLst/>
        </p:spPr>
      </p:cxnSp>
      <p:cxnSp>
        <p:nvCxnSpPr>
          <p:cNvPr id="27" name="Elbow Connector 26"/>
          <p:cNvCxnSpPr/>
          <p:nvPr/>
        </p:nvCxnSpPr>
        <p:spPr>
          <a:xfrm rot="16200000" flipH="1">
            <a:off x="5927897" y="4497631"/>
            <a:ext cx="192463" cy="367"/>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rot="16200000" flipH="1">
            <a:off x="8117796" y="4501434"/>
            <a:ext cx="186278" cy="1"/>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828143" y="2570428"/>
            <a:ext cx="839343" cy="2816676"/>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algn="ctr" defTabSz="932563"/>
            <a:r>
              <a:rPr lang="en-US" sz="1020" kern="0" dirty="0">
                <a:solidFill>
                  <a:srgbClr val="FFFFFF"/>
                </a:solidFill>
                <a:latin typeface="Segoe UI" panose="020B0502040204020203" pitchFamily="34" charset="0"/>
                <a:cs typeface="Segoe UI" panose="020B0502040204020203" pitchFamily="34" charset="0"/>
              </a:rPr>
              <a:t>Cloud Gateway</a:t>
            </a:r>
          </a:p>
        </p:txBody>
      </p:sp>
      <p:cxnSp>
        <p:nvCxnSpPr>
          <p:cNvPr id="33" name="Elbow Connector 32"/>
          <p:cNvCxnSpPr>
            <a:endCxn id="20" idx="1"/>
          </p:cNvCxnSpPr>
          <p:nvPr/>
        </p:nvCxnSpPr>
        <p:spPr>
          <a:xfrm flipV="1">
            <a:off x="1702284" y="4626079"/>
            <a:ext cx="491639" cy="474861"/>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endCxn id="20" idx="1"/>
          </p:cNvCxnSpPr>
          <p:nvPr/>
        </p:nvCxnSpPr>
        <p:spPr>
          <a:xfrm>
            <a:off x="1700459" y="4161860"/>
            <a:ext cx="493464" cy="464219"/>
          </a:xfrm>
          <a:prstGeom prst="bentConnector3">
            <a:avLst>
              <a:gd name="adj1" fmla="val 50000"/>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265188" y="4626080"/>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36" name="Straight Arrow Connector 35"/>
          <p:cNvCxnSpPr/>
          <p:nvPr/>
        </p:nvCxnSpPr>
        <p:spPr>
          <a:xfrm>
            <a:off x="1709850" y="3897497"/>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38" name="Straight Arrow Connector 37"/>
          <p:cNvCxnSpPr>
            <a:stCxn id="9" idx="1"/>
          </p:cNvCxnSpPr>
          <p:nvPr/>
        </p:nvCxnSpPr>
        <p:spPr>
          <a:xfrm flipH="1">
            <a:off x="4666596" y="2771757"/>
            <a:ext cx="305330" cy="0"/>
          </a:xfrm>
          <a:prstGeom prst="straightConnector1">
            <a:avLst/>
          </a:prstGeom>
          <a:noFill/>
          <a:ln w="19050" cap="flat" cmpd="sng" algn="ctr">
            <a:solidFill>
              <a:srgbClr val="0078D7"/>
            </a:solidFill>
            <a:prstDash val="solid"/>
            <a:miter lim="800000"/>
            <a:tailEnd type="triangle"/>
          </a:ln>
          <a:effectLst/>
        </p:spPr>
      </p:cxnSp>
      <p:cxnSp>
        <p:nvCxnSpPr>
          <p:cNvPr id="39" name="Elbow Connector 38"/>
          <p:cNvCxnSpPr/>
          <p:nvPr/>
        </p:nvCxnSpPr>
        <p:spPr>
          <a:xfrm rot="10800000" flipV="1">
            <a:off x="4666599" y="3090635"/>
            <a:ext cx="2765967" cy="1296"/>
          </a:xfrm>
          <a:prstGeom prst="bentConnector3">
            <a:avLst>
              <a:gd name="adj1" fmla="val 50000"/>
            </a:avLst>
          </a:prstGeom>
          <a:ln w="1905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7420193" y="2570428"/>
            <a:ext cx="1632055" cy="1278918"/>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algn="ctr" defTabSz="932563"/>
            <a:r>
              <a:rPr lang="en-US" sz="1020" kern="0" dirty="0">
                <a:solidFill>
                  <a:srgbClr val="FFFFFF"/>
                </a:solidFill>
                <a:latin typeface="Segoe UI" panose="020B0502040204020203" pitchFamily="34" charset="0"/>
                <a:cs typeface="Segoe UI" panose="020B0502040204020203" pitchFamily="34" charset="0"/>
              </a:rPr>
              <a:t>App Backend</a:t>
            </a:r>
          </a:p>
        </p:txBody>
      </p:sp>
      <p:cxnSp>
        <p:nvCxnSpPr>
          <p:cNvPr id="98" name="Straight Arrow Connector 97"/>
          <p:cNvCxnSpPr/>
          <p:nvPr/>
        </p:nvCxnSpPr>
        <p:spPr>
          <a:xfrm flipH="1">
            <a:off x="7070283" y="2771757"/>
            <a:ext cx="349910" cy="0"/>
          </a:xfrm>
          <a:prstGeom prst="straightConnector1">
            <a:avLst/>
          </a:prstGeom>
          <a:noFill/>
          <a:ln w="19050" cap="flat" cmpd="sng" algn="ctr">
            <a:solidFill>
              <a:srgbClr val="0078D7"/>
            </a:solidFill>
            <a:prstDash val="solid"/>
            <a:miter lim="800000"/>
            <a:tailEnd type="triangle"/>
          </a:ln>
          <a:effectLst/>
        </p:spPr>
      </p:cxnSp>
      <p:cxnSp>
        <p:nvCxnSpPr>
          <p:cNvPr id="100" name="Straight Arrow Connector 99"/>
          <p:cNvCxnSpPr/>
          <p:nvPr/>
        </p:nvCxnSpPr>
        <p:spPr>
          <a:xfrm flipV="1">
            <a:off x="6021105" y="3845124"/>
            <a:ext cx="3138" cy="190058"/>
          </a:xfrm>
          <a:prstGeom prst="straightConnector1">
            <a:avLst/>
          </a:prstGeom>
          <a:noFill/>
          <a:ln w="19050" cap="flat" cmpd="sng" algn="ctr">
            <a:solidFill>
              <a:srgbClr val="0078D7"/>
            </a:solidFill>
            <a:prstDash val="solid"/>
            <a:miter lim="800000"/>
            <a:tailEnd type="triangle"/>
          </a:ln>
          <a:effectLst/>
        </p:spPr>
      </p:cxnSp>
      <p:grpSp>
        <p:nvGrpSpPr>
          <p:cNvPr id="2" name="Group 1"/>
          <p:cNvGrpSpPr/>
          <p:nvPr/>
        </p:nvGrpSpPr>
        <p:grpSpPr>
          <a:xfrm>
            <a:off x="611096" y="5826164"/>
            <a:ext cx="1854737" cy="557480"/>
            <a:chOff x="865965" y="5370682"/>
            <a:chExt cx="1818535" cy="546599"/>
          </a:xfrm>
        </p:grpSpPr>
        <p:grpSp>
          <p:nvGrpSpPr>
            <p:cNvPr id="48" name="Group 47"/>
            <p:cNvGrpSpPr/>
            <p:nvPr/>
          </p:nvGrpSpPr>
          <p:grpSpPr>
            <a:xfrm>
              <a:off x="865965" y="5370682"/>
              <a:ext cx="1818535" cy="546599"/>
              <a:chOff x="1223726" y="6180584"/>
              <a:chExt cx="1818535" cy="546599"/>
            </a:xfrm>
          </p:grpSpPr>
          <p:sp>
            <p:nvSpPr>
              <p:cNvPr id="51" name="TextBox 50"/>
              <p:cNvSpPr txBox="1"/>
              <p:nvPr/>
            </p:nvSpPr>
            <p:spPr>
              <a:xfrm>
                <a:off x="1509790" y="6180584"/>
                <a:ext cx="504946" cy="141257"/>
              </a:xfrm>
              <a:prstGeom prst="rect">
                <a:avLst/>
              </a:prstGeom>
              <a:noFill/>
            </p:spPr>
            <p:txBody>
              <a:bodyPr wrap="none" lIns="0" tIns="0" rIns="0" bIns="0" rtlCol="0">
                <a:spAutoFit/>
              </a:bodyPr>
              <a:lstStyle/>
              <a:p>
                <a:pPr defTabSz="932597"/>
                <a:r>
                  <a:rPr lang="en-US" sz="918" kern="0" dirty="0">
                    <a:solidFill>
                      <a:schemeClr val="tx2"/>
                    </a:solidFill>
                    <a:latin typeface="Segoe UI" panose="020B0502040204020203" pitchFamily="34" charset="0"/>
                    <a:ea typeface="Segoe UI" panose="020B0502040204020203" pitchFamily="34" charset="0"/>
                    <a:cs typeface="Segoe UI" panose="020B0502040204020203" pitchFamily="34" charset="0"/>
                  </a:rPr>
                  <a:t>Data Path</a:t>
                </a:r>
              </a:p>
            </p:txBody>
          </p:sp>
          <p:sp>
            <p:nvSpPr>
              <p:cNvPr id="52" name="Rectangle 51"/>
              <p:cNvSpPr/>
              <p:nvPr/>
            </p:nvSpPr>
            <p:spPr>
              <a:xfrm>
                <a:off x="1223726" y="6371951"/>
                <a:ext cx="238367" cy="140896"/>
              </a:xfrm>
              <a:prstGeom prst="rect">
                <a:avLst/>
              </a:prstGeom>
              <a:noFill/>
              <a:ln>
                <a:solidFill>
                  <a:srgbClr val="0072C6"/>
                </a:solidFill>
                <a:prstDash val="dash"/>
              </a:ln>
            </p:spPr>
            <p:style>
              <a:lnRef idx="2">
                <a:schemeClr val="accent1"/>
              </a:lnRef>
              <a:fillRef idx="1">
                <a:schemeClr val="lt1"/>
              </a:fillRef>
              <a:effectRef idx="0">
                <a:schemeClr val="accent1"/>
              </a:effectRef>
              <a:fontRef idx="minor">
                <a:schemeClr val="dk1"/>
              </a:fontRef>
            </p:style>
            <p:txBody>
              <a:bodyPr tIns="93260" rtlCol="0" anchor="t"/>
              <a:lstStyle/>
              <a:p>
                <a:pPr algn="ctr" defTabSz="932597">
                  <a:lnSpc>
                    <a:spcPct val="90000"/>
                  </a:lnSpc>
                </a:pPr>
                <a:endParaRPr lang="en-US" sz="1020" kern="0">
                  <a:solidFill>
                    <a:schemeClr val="accent5"/>
                  </a:solidFill>
                  <a:latin typeface="Segoe UI" panose="020B0502040204020203" pitchFamily="34" charset="0"/>
                  <a:ea typeface="Segoe UI" panose="020B0502040204020203" pitchFamily="34" charset="0"/>
                  <a:cs typeface="Segoe UI" panose="020B0502040204020203" pitchFamily="34" charset="0"/>
                </a:endParaRPr>
              </a:p>
            </p:txBody>
          </p:sp>
          <p:sp>
            <p:nvSpPr>
              <p:cNvPr id="54" name="TextBox 53"/>
              <p:cNvSpPr txBox="1"/>
              <p:nvPr/>
            </p:nvSpPr>
            <p:spPr>
              <a:xfrm>
                <a:off x="1509790" y="6374887"/>
                <a:ext cx="1532471" cy="141257"/>
              </a:xfrm>
              <a:prstGeom prst="rect">
                <a:avLst/>
              </a:prstGeom>
              <a:noFill/>
            </p:spPr>
            <p:txBody>
              <a:bodyPr wrap="none" lIns="0" tIns="0" rIns="0" bIns="0" rtlCol="0">
                <a:spAutoFit/>
              </a:bodyPr>
              <a:lstStyle/>
              <a:p>
                <a:pPr defTabSz="932597"/>
                <a:r>
                  <a:rPr lang="en-US" sz="918" kern="0" dirty="0">
                    <a:solidFill>
                      <a:schemeClr val="tx2"/>
                    </a:solidFill>
                    <a:latin typeface="Segoe UI" panose="020B0502040204020203" pitchFamily="34" charset="0"/>
                    <a:ea typeface="Segoe UI" panose="020B0502040204020203" pitchFamily="34" charset="0"/>
                    <a:cs typeface="Segoe UI" panose="020B0502040204020203" pitchFamily="34" charset="0"/>
                  </a:rPr>
                  <a:t>Optional solution component</a:t>
                </a:r>
              </a:p>
            </p:txBody>
          </p:sp>
          <p:sp>
            <p:nvSpPr>
              <p:cNvPr id="56" name="Rectangle 55"/>
              <p:cNvSpPr/>
              <p:nvPr/>
            </p:nvSpPr>
            <p:spPr>
              <a:xfrm>
                <a:off x="1223726" y="6583874"/>
                <a:ext cx="238367" cy="140896"/>
              </a:xfrm>
              <a:prstGeom prst="rect">
                <a:avLst/>
              </a:prstGeom>
              <a:solidFill>
                <a:srgbClr val="0078D7"/>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defTabSz="932597">
                  <a:lnSpc>
                    <a:spcPct val="90000"/>
                  </a:lnSpc>
                </a:pPr>
                <a:endParaRPr lang="en-US" sz="1020" kern="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7" name="TextBox 56"/>
              <p:cNvSpPr txBox="1"/>
              <p:nvPr/>
            </p:nvSpPr>
            <p:spPr>
              <a:xfrm>
                <a:off x="1509790" y="6585926"/>
                <a:ext cx="1243930" cy="141257"/>
              </a:xfrm>
              <a:prstGeom prst="rect">
                <a:avLst/>
              </a:prstGeom>
              <a:noFill/>
            </p:spPr>
            <p:txBody>
              <a:bodyPr wrap="none" lIns="0" tIns="0" rIns="0" bIns="0" rtlCol="0">
                <a:spAutoFit/>
              </a:bodyPr>
              <a:lstStyle/>
              <a:p>
                <a:pPr defTabSz="932597"/>
                <a:r>
                  <a:rPr lang="en-US" sz="918" kern="0" dirty="0" err="1">
                    <a:solidFill>
                      <a:schemeClr val="tx2"/>
                    </a:solidFill>
                    <a:latin typeface="Segoe UI" panose="020B0502040204020203" pitchFamily="34" charset="0"/>
                    <a:ea typeface="Segoe UI" panose="020B0502040204020203" pitchFamily="34" charset="0"/>
                    <a:cs typeface="Segoe UI" panose="020B0502040204020203" pitchFamily="34" charset="0"/>
                  </a:rPr>
                  <a:t>IoT</a:t>
                </a:r>
                <a:r>
                  <a:rPr lang="en-US" sz="918" kern="0" dirty="0">
                    <a:solidFill>
                      <a:schemeClr val="tx2"/>
                    </a:solidFill>
                    <a:latin typeface="Segoe UI" panose="020B0502040204020203" pitchFamily="34" charset="0"/>
                    <a:ea typeface="Segoe UI" panose="020B0502040204020203" pitchFamily="34" charset="0"/>
                    <a:cs typeface="Segoe UI" panose="020B0502040204020203" pitchFamily="34" charset="0"/>
                  </a:rPr>
                  <a:t> solution component</a:t>
                </a:r>
              </a:p>
            </p:txBody>
          </p:sp>
        </p:grpSp>
        <p:cxnSp>
          <p:nvCxnSpPr>
            <p:cNvPr id="67" name="Straight Arrow Connector 66"/>
            <p:cNvCxnSpPr/>
            <p:nvPr/>
          </p:nvCxnSpPr>
          <p:spPr>
            <a:xfrm>
              <a:off x="865965" y="5439931"/>
              <a:ext cx="238367" cy="1967"/>
            </a:xfrm>
            <a:prstGeom prst="straightConnector1">
              <a:avLst/>
            </a:prstGeom>
            <a:noFill/>
            <a:ln w="19050" cap="flat" cmpd="sng" algn="ctr">
              <a:solidFill>
                <a:srgbClr val="0078D7"/>
              </a:solidFill>
              <a:prstDash val="solid"/>
              <a:miter lim="800000"/>
              <a:tailEnd type="triangle"/>
            </a:ln>
            <a:effectLst/>
          </p:spPr>
        </p:cxnSp>
      </p:grpSp>
      <p:cxnSp>
        <p:nvCxnSpPr>
          <p:cNvPr id="47" name="Straight Arrow Connector 46"/>
          <p:cNvCxnSpPr>
            <a:stCxn id="15" idx="3"/>
          </p:cNvCxnSpPr>
          <p:nvPr/>
        </p:nvCxnSpPr>
        <p:spPr>
          <a:xfrm>
            <a:off x="9052250" y="4218237"/>
            <a:ext cx="310883" cy="5425"/>
          </a:xfrm>
          <a:prstGeom prst="straightConnector1">
            <a:avLst/>
          </a:prstGeom>
          <a:noFill/>
          <a:ln w="19050" cap="flat" cmpd="sng" algn="ctr">
            <a:solidFill>
              <a:srgbClr val="0078D7"/>
            </a:solidFill>
            <a:prstDash val="solid"/>
            <a:miter lim="800000"/>
            <a:tailEnd type="triangle"/>
          </a:ln>
          <a:effectLst/>
        </p:spPr>
      </p:cxnSp>
      <p:cxnSp>
        <p:nvCxnSpPr>
          <p:cNvPr id="49" name="Straight Arrow Connector 48"/>
          <p:cNvCxnSpPr/>
          <p:nvPr/>
        </p:nvCxnSpPr>
        <p:spPr>
          <a:xfrm>
            <a:off x="9064106" y="4970105"/>
            <a:ext cx="297306" cy="408"/>
          </a:xfrm>
          <a:prstGeom prst="straightConnector1">
            <a:avLst/>
          </a:prstGeom>
          <a:noFill/>
          <a:ln w="19050" cap="flat" cmpd="sng" algn="ctr">
            <a:solidFill>
              <a:srgbClr val="0078D7"/>
            </a:solidFill>
            <a:prstDash val="solid"/>
            <a:miter lim="800000"/>
            <a:tailEnd type="triangle"/>
          </a:ln>
          <a:effectLst/>
        </p:spPr>
      </p:cxnSp>
      <p:sp>
        <p:nvSpPr>
          <p:cNvPr id="55" name="Rectangle 54"/>
          <p:cNvSpPr/>
          <p:nvPr/>
        </p:nvSpPr>
        <p:spPr>
          <a:xfrm>
            <a:off x="2370476" y="4774861"/>
            <a:ext cx="702327" cy="275339"/>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algn="ctr" defTabSz="932563"/>
            <a:r>
              <a:rPr lang="en-US" sz="1020" kern="0" dirty="0" err="1">
                <a:solidFill>
                  <a:srgbClr val="FFFFFF"/>
                </a:solidFill>
                <a:latin typeface="Segoe UI" panose="020B0502040204020203" pitchFamily="34" charset="0"/>
                <a:cs typeface="Segoe UI" panose="020B0502040204020203" pitchFamily="34" charset="0"/>
              </a:rPr>
              <a:t>IoT</a:t>
            </a:r>
            <a:r>
              <a:rPr lang="en-US" sz="1020" kern="0" dirty="0">
                <a:solidFill>
                  <a:srgbClr val="FFFFFF"/>
                </a:solidFill>
                <a:latin typeface="Segoe UI" panose="020B0502040204020203" pitchFamily="34" charset="0"/>
                <a:cs typeface="Segoe UI" panose="020B0502040204020203" pitchFamily="34" charset="0"/>
              </a:rPr>
              <a:t> Client</a:t>
            </a:r>
          </a:p>
        </p:txBody>
      </p:sp>
      <p:sp>
        <p:nvSpPr>
          <p:cNvPr id="73" name="Rectangle 72"/>
          <p:cNvSpPr/>
          <p:nvPr/>
        </p:nvSpPr>
        <p:spPr bwMode="auto">
          <a:xfrm>
            <a:off x="9361411" y="1842001"/>
            <a:ext cx="2671453" cy="342314"/>
          </a:xfrm>
          <a:prstGeom prst="rect">
            <a:avLst/>
          </a:prstGeom>
          <a:solidFill>
            <a:srgbClr val="00188F"/>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algn="ctr" defTabSz="950115" fontAlgn="base">
              <a:lnSpc>
                <a:spcPct val="90000"/>
              </a:lnSpc>
              <a:spcBef>
                <a:spcPct val="0"/>
              </a:spcBef>
              <a:spcAft>
                <a:spcPct val="0"/>
              </a:spcAft>
            </a:pPr>
            <a:r>
              <a:rPr lang="en-US" sz="1224" kern="0" dirty="0">
                <a:solidFill>
                  <a:schemeClr val="bg1"/>
                </a:solidFill>
              </a:rPr>
              <a:t>Presentation &amp; </a:t>
            </a:r>
            <a:r>
              <a:rPr lang="en-US" sz="1326" kern="0" dirty="0">
                <a:solidFill>
                  <a:schemeClr val="bg1"/>
                </a:solidFill>
              </a:rPr>
              <a:t>Business</a:t>
            </a:r>
            <a:r>
              <a:rPr lang="en-US" sz="1224" kern="0" dirty="0">
                <a:solidFill>
                  <a:schemeClr val="bg1"/>
                </a:solidFill>
              </a:rPr>
              <a:t> Connectivity</a:t>
            </a:r>
            <a:endParaRPr lang="en-US" sz="1122" kern="0" dirty="0">
              <a:solidFill>
                <a:schemeClr val="bg1"/>
              </a:solidFill>
            </a:endParaRPr>
          </a:p>
        </p:txBody>
      </p:sp>
      <p:sp>
        <p:nvSpPr>
          <p:cNvPr id="74" name="Rectangle 73"/>
          <p:cNvSpPr/>
          <p:nvPr/>
        </p:nvSpPr>
        <p:spPr bwMode="auto">
          <a:xfrm>
            <a:off x="4971926" y="1842000"/>
            <a:ext cx="4092180" cy="347213"/>
          </a:xfrm>
          <a:prstGeom prst="rect">
            <a:avLst/>
          </a:prstGeom>
          <a:solidFill>
            <a:srgbClr val="00188F"/>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algn="ctr" defTabSz="950115" fontAlgn="base">
              <a:lnSpc>
                <a:spcPct val="90000"/>
              </a:lnSpc>
              <a:spcBef>
                <a:spcPct val="0"/>
              </a:spcBef>
              <a:spcAft>
                <a:spcPct val="0"/>
              </a:spcAft>
              <a:defRPr/>
            </a:pPr>
            <a:r>
              <a:rPr lang="en-US" sz="1326" kern="0" dirty="0">
                <a:solidFill>
                  <a:schemeClr val="bg1"/>
                </a:solidFill>
              </a:rPr>
              <a:t>Data Processing, Analytics and Management</a:t>
            </a:r>
          </a:p>
        </p:txBody>
      </p:sp>
      <p:sp>
        <p:nvSpPr>
          <p:cNvPr id="76" name="Rectangle 75"/>
          <p:cNvSpPr/>
          <p:nvPr/>
        </p:nvSpPr>
        <p:spPr bwMode="auto">
          <a:xfrm>
            <a:off x="603069" y="1842000"/>
            <a:ext cx="4063525" cy="342314"/>
          </a:xfrm>
          <a:prstGeom prst="rect">
            <a:avLst/>
          </a:prstGeom>
          <a:solidFill>
            <a:srgbClr val="00188F"/>
          </a:solidFill>
          <a:ln w="10795" cap="flat" cmpd="sng" algn="ctr">
            <a:noFill/>
            <a:prstDash val="solid"/>
            <a:headEnd type="none" w="med" len="med"/>
            <a:tailEnd type="none" w="med" len="med"/>
          </a:ln>
          <a:effectLst/>
        </p:spPr>
        <p:txBody>
          <a:bodyPr vert="horz" wrap="square" lIns="149217" tIns="186388" rIns="93260" bIns="149110" numCol="1" rtlCol="0" anchor="ctr" anchorCtr="0" compatLnSpc="1">
            <a:prstTxWarp prst="textNoShape">
              <a:avLst/>
            </a:prstTxWarp>
            <a:noAutofit/>
          </a:bodyPr>
          <a:lstStyle/>
          <a:p>
            <a:pPr algn="ctr" defTabSz="950115" fontAlgn="base">
              <a:spcBef>
                <a:spcPct val="0"/>
              </a:spcBef>
              <a:spcAft>
                <a:spcPct val="0"/>
              </a:spcAft>
              <a:defRPr/>
            </a:pPr>
            <a:r>
              <a:rPr lang="en-US" sz="1326" kern="0" dirty="0">
                <a:solidFill>
                  <a:srgbClr val="FFFFFF"/>
                </a:solidFill>
              </a:rPr>
              <a:t>Device Connectivity</a:t>
            </a:r>
          </a:p>
        </p:txBody>
      </p:sp>
      <p:grpSp>
        <p:nvGrpSpPr>
          <p:cNvPr id="93" name="Group 92"/>
          <p:cNvGrpSpPr/>
          <p:nvPr/>
        </p:nvGrpSpPr>
        <p:grpSpPr>
          <a:xfrm>
            <a:off x="10795282" y="2577195"/>
            <a:ext cx="1237582" cy="952473"/>
            <a:chOff x="10305331" y="1809466"/>
            <a:chExt cx="1213426" cy="933882"/>
          </a:xfrm>
        </p:grpSpPr>
        <p:sp>
          <p:nvSpPr>
            <p:cNvPr id="65" name="TextBox 64"/>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224"/>
              <a:endParaRPr lang="en-US" sz="1121" dirty="0"/>
            </a:p>
          </p:txBody>
        </p:sp>
        <p:sp>
          <p:nvSpPr>
            <p:cNvPr id="62" name="TextBox 61"/>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224"/>
              <a:endParaRPr lang="en-US" sz="1121" dirty="0"/>
            </a:p>
          </p:txBody>
        </p:sp>
        <p:sp>
          <p:nvSpPr>
            <p:cNvPr id="53" name="TextBox 52"/>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224"/>
              <a:r>
                <a:rPr lang="en-US" sz="1122" dirty="0"/>
                <a:t>Personal mobile devices</a:t>
              </a:r>
              <a:endParaRPr lang="en-US" sz="1071" dirty="0"/>
            </a:p>
          </p:txBody>
        </p:sp>
      </p:grpSp>
      <p:grpSp>
        <p:nvGrpSpPr>
          <p:cNvPr id="3" name="Group 2"/>
          <p:cNvGrpSpPr/>
          <p:nvPr/>
        </p:nvGrpSpPr>
        <p:grpSpPr>
          <a:xfrm>
            <a:off x="612602" y="2414216"/>
            <a:ext cx="1237582" cy="952473"/>
            <a:chOff x="4142929" y="5113897"/>
            <a:chExt cx="1213426" cy="933882"/>
          </a:xfrm>
        </p:grpSpPr>
        <p:sp>
          <p:nvSpPr>
            <p:cNvPr id="80" name="TextBox 79"/>
            <p:cNvSpPr txBox="1"/>
            <p:nvPr/>
          </p:nvSpPr>
          <p:spPr>
            <a:xfrm>
              <a:off x="4305681" y="5276649"/>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224"/>
              <a:endParaRPr lang="en-US" sz="1121" dirty="0"/>
            </a:p>
          </p:txBody>
        </p:sp>
        <p:sp>
          <p:nvSpPr>
            <p:cNvPr id="81" name="TextBox 80"/>
            <p:cNvSpPr txBox="1"/>
            <p:nvPr/>
          </p:nvSpPr>
          <p:spPr>
            <a:xfrm>
              <a:off x="4224305" y="5195273"/>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224"/>
              <a:endParaRPr lang="en-US" sz="1121" dirty="0"/>
            </a:p>
          </p:txBody>
        </p:sp>
        <p:sp>
          <p:nvSpPr>
            <p:cNvPr id="82" name="TextBox 81"/>
            <p:cNvSpPr txBox="1"/>
            <p:nvPr/>
          </p:nvSpPr>
          <p:spPr>
            <a:xfrm>
              <a:off x="4142929" y="5113897"/>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224"/>
              <a:r>
                <a:rPr lang="en-US" sz="1122" dirty="0"/>
                <a:t>IP capable devices</a:t>
              </a:r>
            </a:p>
            <a:p>
              <a:pPr defTabSz="914224"/>
              <a:endParaRPr lang="en-US" sz="1122" dirty="0"/>
            </a:p>
            <a:p>
              <a:pPr defTabSz="914224"/>
              <a:endParaRPr lang="en-US" sz="1071" dirty="0"/>
            </a:p>
          </p:txBody>
        </p:sp>
        <p:sp>
          <p:nvSpPr>
            <p:cNvPr id="83" name="Rectangle 82"/>
            <p:cNvSpPr/>
            <p:nvPr/>
          </p:nvSpPr>
          <p:spPr>
            <a:xfrm>
              <a:off x="4362284" y="5559600"/>
              <a:ext cx="688618" cy="269965"/>
            </a:xfrm>
            <a:prstGeom prst="rect">
              <a:avLst/>
            </a:prstGeom>
            <a:solidFill>
              <a:srgbClr val="0078D7"/>
            </a:solidFill>
            <a:ln>
              <a:solidFill>
                <a:srgbClr val="002050">
                  <a:alpha val="24706"/>
                </a:srgbClr>
              </a:solidFill>
            </a:ln>
            <a:effectLst/>
          </p:spPr>
          <p:style>
            <a:lnRef idx="1">
              <a:schemeClr val="accent1"/>
            </a:lnRef>
            <a:fillRef idx="3">
              <a:schemeClr val="accent1"/>
            </a:fillRef>
            <a:effectRef idx="2">
              <a:schemeClr val="accent1"/>
            </a:effectRef>
            <a:fontRef idx="minor">
              <a:schemeClr val="lt1"/>
            </a:fontRef>
          </p:style>
          <p:txBody>
            <a:bodyPr lIns="62165" rIns="62165" rtlCol="0" anchor="ctr"/>
            <a:lstStyle/>
            <a:p>
              <a:pPr algn="ctr" defTabSz="932563"/>
              <a:r>
                <a:rPr lang="en-US" sz="1020" kern="0" dirty="0" err="1">
                  <a:solidFill>
                    <a:srgbClr val="FFFFFF"/>
                  </a:solidFill>
                  <a:latin typeface="Segoe UI" panose="020B0502040204020203" pitchFamily="34" charset="0"/>
                  <a:cs typeface="Segoe UI" panose="020B0502040204020203" pitchFamily="34" charset="0"/>
                </a:rPr>
                <a:t>IoT</a:t>
              </a:r>
              <a:r>
                <a:rPr lang="en-US" sz="1020" kern="0" dirty="0">
                  <a:solidFill>
                    <a:srgbClr val="FFFFFF"/>
                  </a:solidFill>
                  <a:latin typeface="Segoe UI" panose="020B0502040204020203" pitchFamily="34" charset="0"/>
                  <a:cs typeface="Segoe UI" panose="020B0502040204020203" pitchFamily="34" charset="0"/>
                </a:rPr>
                <a:t> Client</a:t>
              </a:r>
            </a:p>
          </p:txBody>
        </p:sp>
      </p:grpSp>
      <p:cxnSp>
        <p:nvCxnSpPr>
          <p:cNvPr id="4" name="Straight Arrow Connector 3"/>
          <p:cNvCxnSpPr/>
          <p:nvPr/>
        </p:nvCxnSpPr>
        <p:spPr>
          <a:xfrm>
            <a:off x="1709850" y="2838819"/>
            <a:ext cx="1961987" cy="0"/>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95" name="Straight Arrow Connector 94"/>
          <p:cNvCxnSpPr/>
          <p:nvPr/>
        </p:nvCxnSpPr>
        <p:spPr>
          <a:xfrm>
            <a:off x="10376582" y="2985498"/>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grpSp>
        <p:nvGrpSpPr>
          <p:cNvPr id="99" name="Group 98"/>
          <p:cNvGrpSpPr/>
          <p:nvPr/>
        </p:nvGrpSpPr>
        <p:grpSpPr>
          <a:xfrm>
            <a:off x="10787732" y="4416752"/>
            <a:ext cx="1237582" cy="952473"/>
            <a:chOff x="10305331" y="1809466"/>
            <a:chExt cx="1213426" cy="933882"/>
          </a:xfrm>
        </p:grpSpPr>
        <p:sp>
          <p:nvSpPr>
            <p:cNvPr id="101" name="TextBox 100"/>
            <p:cNvSpPr txBox="1"/>
            <p:nvPr/>
          </p:nvSpPr>
          <p:spPr>
            <a:xfrm>
              <a:off x="10468083" y="1972218"/>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224"/>
              <a:endParaRPr lang="en-US" sz="1121" dirty="0"/>
            </a:p>
          </p:txBody>
        </p:sp>
        <p:sp>
          <p:nvSpPr>
            <p:cNvPr id="102" name="TextBox 101"/>
            <p:cNvSpPr txBox="1"/>
            <p:nvPr/>
          </p:nvSpPr>
          <p:spPr>
            <a:xfrm>
              <a:off x="10386707" y="1890842"/>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224"/>
              <a:endParaRPr lang="en-US" sz="1121" dirty="0"/>
            </a:p>
          </p:txBody>
        </p:sp>
        <p:sp>
          <p:nvSpPr>
            <p:cNvPr id="103" name="TextBox 102"/>
            <p:cNvSpPr txBox="1"/>
            <p:nvPr/>
          </p:nvSpPr>
          <p:spPr>
            <a:xfrm>
              <a:off x="10305331" y="1809466"/>
              <a:ext cx="1050674" cy="771130"/>
            </a:xfrm>
            <a:prstGeom prst="roundRect">
              <a:avLst/>
            </a:prstGeom>
            <a:ln>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algn="ctr" defTabSz="896386">
                <a:defRPr sz="1078" kern="0">
                  <a:solidFill>
                    <a:sysClr val="windowText" lastClr="000000"/>
                  </a:solidFill>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914224"/>
              <a:r>
                <a:rPr lang="en-US" sz="1122" dirty="0"/>
                <a:t>Business systems</a:t>
              </a:r>
              <a:endParaRPr lang="en-US" sz="1071" dirty="0"/>
            </a:p>
          </p:txBody>
        </p:sp>
      </p:grpSp>
      <p:cxnSp>
        <p:nvCxnSpPr>
          <p:cNvPr id="104" name="Straight Arrow Connector 103"/>
          <p:cNvCxnSpPr/>
          <p:nvPr/>
        </p:nvCxnSpPr>
        <p:spPr>
          <a:xfrm>
            <a:off x="10369033" y="4825055"/>
            <a:ext cx="409645" cy="2094"/>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72" name="Straight Arrow Connector 71"/>
          <p:cNvCxnSpPr/>
          <p:nvPr/>
        </p:nvCxnSpPr>
        <p:spPr>
          <a:xfrm>
            <a:off x="9063776" y="2962298"/>
            <a:ext cx="297306" cy="408"/>
          </a:xfrm>
          <a:prstGeom prst="straightConnector1">
            <a:avLst/>
          </a:prstGeom>
          <a:noFill/>
          <a:ln w="19050" cap="flat" cmpd="sng" algn="ctr">
            <a:solidFill>
              <a:srgbClr val="0078D7"/>
            </a:solidFill>
            <a:prstDash val="solid"/>
            <a:miter lim="800000"/>
            <a:headEnd type="triangle"/>
            <a:tailEnd type="triangle"/>
          </a:ln>
          <a:effectLst/>
        </p:spPr>
      </p:cxnSp>
      <p:cxnSp>
        <p:nvCxnSpPr>
          <p:cNvPr id="77" name="Elbow Connector 76"/>
          <p:cNvCxnSpPr/>
          <p:nvPr/>
        </p:nvCxnSpPr>
        <p:spPr>
          <a:xfrm rot="16200000" flipH="1">
            <a:off x="9042277" y="3712655"/>
            <a:ext cx="497813" cy="160961"/>
          </a:xfrm>
          <a:prstGeom prst="bentConnector3">
            <a:avLst>
              <a:gd name="adj1" fmla="val 100632"/>
            </a:avLst>
          </a:prstGeom>
          <a:ln w="19050">
            <a:solidFill>
              <a:srgbClr val="0078D7"/>
            </a:solidFill>
            <a:beve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103" idx="0"/>
            <a:endCxn id="53" idx="2"/>
          </p:cNvCxnSpPr>
          <p:nvPr/>
        </p:nvCxnSpPr>
        <p:spPr>
          <a:xfrm flipV="1">
            <a:off x="11323528" y="3363677"/>
            <a:ext cx="7549" cy="1053076"/>
          </a:xfrm>
          <a:prstGeom prst="straightConnector1">
            <a:avLst/>
          </a:prstGeom>
          <a:noFill/>
          <a:ln w="38100" cap="flat" cmpd="sng" algn="ctr">
            <a:solidFill>
              <a:srgbClr val="0078D7"/>
            </a:solidFill>
            <a:prstDash val="solid"/>
            <a:miter lim="800000"/>
            <a:headEnd type="triangle" w="med" len="med"/>
            <a:tailEnd type="triangle" w="med" len="med"/>
          </a:ln>
          <a:effectLst/>
        </p:spPr>
      </p:cxnSp>
      <p:cxnSp>
        <p:nvCxnSpPr>
          <p:cNvPr id="75" name="Straight Arrow Connector 74"/>
          <p:cNvCxnSpPr/>
          <p:nvPr/>
        </p:nvCxnSpPr>
        <p:spPr>
          <a:xfrm>
            <a:off x="4666594" y="4964017"/>
            <a:ext cx="297307" cy="408"/>
          </a:xfrm>
          <a:prstGeom prst="straightConnector1">
            <a:avLst/>
          </a:prstGeom>
          <a:noFill/>
          <a:ln w="19050" cap="flat" cmpd="sng" algn="ctr">
            <a:solidFill>
              <a:srgbClr val="0078D7"/>
            </a:solidFill>
            <a:prstDash val="solid"/>
            <a:miter lim="800000"/>
            <a:tailEnd type="triangle"/>
          </a:ln>
          <a:effectLst/>
        </p:spPr>
      </p:cxnSp>
      <p:cxnSp>
        <p:nvCxnSpPr>
          <p:cNvPr id="96" name="Straight Arrow Connector 95"/>
          <p:cNvCxnSpPr/>
          <p:nvPr/>
        </p:nvCxnSpPr>
        <p:spPr>
          <a:xfrm>
            <a:off x="9056856" y="3551573"/>
            <a:ext cx="158434" cy="0"/>
          </a:xfrm>
          <a:prstGeom prst="straightConnector1">
            <a:avLst/>
          </a:prstGeom>
          <a:noFill/>
          <a:ln w="19050" cap="flat" cmpd="sng" algn="ctr">
            <a:solidFill>
              <a:srgbClr val="0078D7"/>
            </a:solidFill>
            <a:prstDash val="solid"/>
            <a:miter lim="800000"/>
            <a:headEnd type="triangle"/>
            <a:tailEnd type="none"/>
          </a:ln>
          <a:effectLst/>
        </p:spPr>
      </p:cxnSp>
      <p:sp>
        <p:nvSpPr>
          <p:cNvPr id="24" name="Title 23"/>
          <p:cNvSpPr>
            <a:spLocks noGrp="1"/>
          </p:cNvSpPr>
          <p:nvPr>
            <p:ph type="title"/>
          </p:nvPr>
        </p:nvSpPr>
        <p:spPr/>
        <p:txBody>
          <a:bodyPr/>
          <a:lstStyle/>
          <a:p>
            <a:r>
              <a:rPr lang="en-US" dirty="0">
                <a:solidFill>
                  <a:schemeClr val="tx1">
                    <a:lumMod val="65000"/>
                    <a:lumOff val="35000"/>
                  </a:schemeClr>
                </a:solidFill>
              </a:rPr>
              <a:t>Azure </a:t>
            </a:r>
            <a:r>
              <a:rPr lang="en-US" dirty="0" err="1">
                <a:solidFill>
                  <a:schemeClr val="tx1">
                    <a:lumMod val="65000"/>
                    <a:lumOff val="35000"/>
                  </a:schemeClr>
                </a:solidFill>
              </a:rPr>
              <a:t>IoT</a:t>
            </a:r>
            <a:r>
              <a:rPr lang="en-US" dirty="0">
                <a:solidFill>
                  <a:schemeClr val="tx1">
                    <a:lumMod val="65000"/>
                    <a:lumOff val="35000"/>
                  </a:schemeClr>
                </a:solidFill>
              </a:rPr>
              <a:t> Reference Architecture</a:t>
            </a:r>
          </a:p>
        </p:txBody>
      </p:sp>
    </p:spTree>
    <p:extLst>
      <p:ext uri="{BB962C8B-B14F-4D97-AF65-F5344CB8AC3E}">
        <p14:creationId xmlns:p14="http://schemas.microsoft.com/office/powerpoint/2010/main" val="2703907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2437" y="296862"/>
            <a:ext cx="11208399" cy="923330"/>
          </a:xfrm>
          <a:prstGeom prst="rect">
            <a:avLst/>
          </a:prstGeom>
          <a:noFill/>
        </p:spPr>
        <p:txBody>
          <a:bodyPr wrap="square" rtlCol="0">
            <a:spAutoFit/>
          </a:bodyPr>
          <a:lstStyle/>
          <a:p>
            <a:r>
              <a:rPr lang="en-US" sz="5400" dirty="0"/>
              <a:t>IoT Workshop Overview Hands On Labs</a:t>
            </a:r>
          </a:p>
        </p:txBody>
      </p:sp>
      <p:grpSp>
        <p:nvGrpSpPr>
          <p:cNvPr id="9" name="Group 8"/>
          <p:cNvGrpSpPr/>
          <p:nvPr/>
        </p:nvGrpSpPr>
        <p:grpSpPr>
          <a:xfrm>
            <a:off x="296137" y="1499464"/>
            <a:ext cx="2389965" cy="2095194"/>
            <a:chOff x="2875772" y="1744662"/>
            <a:chExt cx="2586249" cy="2095194"/>
          </a:xfrm>
        </p:grpSpPr>
        <p:pic>
          <p:nvPicPr>
            <p:cNvPr id="7" name="Picture 6" descr="raspber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037" y="1744662"/>
              <a:ext cx="1143000" cy="138392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875772" y="3193525"/>
              <a:ext cx="2586249" cy="646331"/>
            </a:xfrm>
            <a:prstGeom prst="rect">
              <a:avLst/>
            </a:prstGeom>
            <a:noFill/>
          </p:spPr>
          <p:txBody>
            <a:bodyPr wrap="square" rtlCol="0">
              <a:spAutoFit/>
            </a:bodyPr>
            <a:lstStyle/>
            <a:p>
              <a:pPr algn="ctr"/>
              <a:r>
                <a:rPr lang="en-US" dirty="0"/>
                <a:t>Raspberry PI 3</a:t>
              </a:r>
            </a:p>
            <a:p>
              <a:pPr algn="ctr"/>
              <a:r>
                <a:rPr lang="en-US" dirty="0" err="1"/>
                <a:t>Raspbien</a:t>
              </a:r>
              <a:r>
                <a:rPr lang="en-US" dirty="0"/>
                <a:t> Linux</a:t>
              </a:r>
            </a:p>
          </p:txBody>
        </p:sp>
      </p:grpSp>
      <p:sp>
        <p:nvSpPr>
          <p:cNvPr id="13" name="Cloud 12"/>
          <p:cNvSpPr/>
          <p:nvPr/>
        </p:nvSpPr>
        <p:spPr>
          <a:xfrm>
            <a:off x="3398838" y="1474351"/>
            <a:ext cx="8763000" cy="5375712"/>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Elbow Connector 20"/>
          <p:cNvCxnSpPr>
            <a:cxnSpLocks/>
            <a:stCxn id="7" idx="3"/>
            <a:endCxn id="28" idx="1"/>
          </p:cNvCxnSpPr>
          <p:nvPr/>
        </p:nvCxnSpPr>
        <p:spPr>
          <a:xfrm>
            <a:off x="1906173" y="2191428"/>
            <a:ext cx="2787150" cy="1655151"/>
          </a:xfrm>
          <a:prstGeom prst="bentConnector3">
            <a:avLst>
              <a:gd name="adj1" fmla="val 50000"/>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p:cNvSpPr txBox="1"/>
          <p:nvPr/>
        </p:nvSpPr>
        <p:spPr>
          <a:xfrm>
            <a:off x="2482129" y="1792425"/>
            <a:ext cx="788999" cy="369332"/>
          </a:xfrm>
          <a:prstGeom prst="rect">
            <a:avLst/>
          </a:prstGeom>
          <a:noFill/>
        </p:spPr>
        <p:txBody>
          <a:bodyPr wrap="none" rtlCol="0">
            <a:spAutoFit/>
          </a:bodyPr>
          <a:lstStyle/>
          <a:p>
            <a:r>
              <a:rPr lang="en-US" dirty="0"/>
              <a:t>AMQP</a:t>
            </a:r>
          </a:p>
        </p:txBody>
      </p:sp>
      <p:sp>
        <p:nvSpPr>
          <p:cNvPr id="18" name="Freeform 56"/>
          <p:cNvSpPr>
            <a:spLocks noChangeAspect="1" noEditPoints="1"/>
          </p:cNvSpPr>
          <p:nvPr/>
        </p:nvSpPr>
        <p:spPr bwMode="black">
          <a:xfrm flipH="1">
            <a:off x="9268762" y="4383252"/>
            <a:ext cx="822843" cy="669411"/>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304"/>
            <a:endParaRPr lang="en-US">
              <a:solidFill>
                <a:srgbClr val="FFFFFF"/>
              </a:solidFill>
              <a:latin typeface="Segoe UI"/>
            </a:endParaRPr>
          </a:p>
        </p:txBody>
      </p:sp>
      <p:sp>
        <p:nvSpPr>
          <p:cNvPr id="19" name="TextBox 169"/>
          <p:cNvSpPr txBox="1"/>
          <p:nvPr/>
        </p:nvSpPr>
        <p:spPr>
          <a:xfrm>
            <a:off x="9363081" y="5086187"/>
            <a:ext cx="1187056" cy="193771"/>
          </a:xfrm>
          <a:prstGeom prst="rect">
            <a:avLst/>
          </a:prstGeom>
          <a:noFill/>
        </p:spPr>
        <p:txBody>
          <a:bodyPr wrap="non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51304">
              <a:lnSpc>
                <a:spcPct val="90000"/>
              </a:lnSpc>
              <a:spcAft>
                <a:spcPts val="600"/>
              </a:spcAft>
            </a:pPr>
            <a:r>
              <a:rPr lang="en-US" sz="1399" dirty="0">
                <a:gradFill>
                  <a:gsLst>
                    <a:gs pos="2917">
                      <a:srgbClr val="68217A"/>
                    </a:gs>
                    <a:gs pos="30000">
                      <a:srgbClr val="68217A"/>
                    </a:gs>
                  </a:gsLst>
                  <a:lin ang="5400000" scaled="0"/>
                </a:gradFill>
                <a:latin typeface="Segoe UI"/>
              </a:rPr>
              <a:t>Azure Function</a:t>
            </a:r>
          </a:p>
        </p:txBody>
      </p:sp>
      <p:sp>
        <p:nvSpPr>
          <p:cNvPr id="20" name="Oval 19"/>
          <p:cNvSpPr/>
          <p:nvPr/>
        </p:nvSpPr>
        <p:spPr bwMode="auto">
          <a:xfrm>
            <a:off x="9266237" y="2099251"/>
            <a:ext cx="1544933" cy="1592462"/>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5713" rIns="0" bIns="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16" fontAlgn="base">
              <a:lnSpc>
                <a:spcPct val="90000"/>
              </a:lnSpc>
              <a:spcBef>
                <a:spcPct val="0"/>
              </a:spcBef>
              <a:spcAft>
                <a:spcPct val="0"/>
              </a:spcAft>
            </a:pPr>
            <a:r>
              <a:rPr lang="en-US" sz="1599" dirty="0">
                <a:gradFill>
                  <a:gsLst>
                    <a:gs pos="0">
                      <a:srgbClr val="FFFFFF"/>
                    </a:gs>
                    <a:gs pos="100000">
                      <a:srgbClr val="FFFFFF"/>
                    </a:gs>
                  </a:gsLst>
                  <a:lin ang="5400000" scaled="1"/>
                </a:gradFill>
                <a:latin typeface="Segoe UI"/>
                <a:ea typeface="Segoe UI" pitchFamily="34" charset="0"/>
                <a:cs typeface="Segoe UI" pitchFamily="34" charset="0"/>
              </a:rPr>
              <a:t>Stream Analytics</a:t>
            </a:r>
          </a:p>
        </p:txBody>
      </p:sp>
      <p:pic>
        <p:nvPicPr>
          <p:cNvPr id="23" name="Picture 22"/>
          <p:cNvPicPr/>
          <p:nvPr/>
        </p:nvPicPr>
        <p:blipFill rotWithShape="1">
          <a:blip r:embed="rId3"/>
          <a:srcRect t="14594" r="74054" b="12215"/>
          <a:stretch/>
        </p:blipFill>
        <p:spPr>
          <a:xfrm>
            <a:off x="9717472" y="2858278"/>
            <a:ext cx="642462" cy="544019"/>
          </a:xfrm>
          <a:prstGeom prst="rect">
            <a:avLst/>
          </a:prstGeom>
          <a:solidFill>
            <a:srgbClr val="FF0000"/>
          </a:solidFill>
        </p:spPr>
      </p:pic>
      <p:cxnSp>
        <p:nvCxnSpPr>
          <p:cNvPr id="17" name="Connector: Elbow 16"/>
          <p:cNvCxnSpPr>
            <a:stCxn id="28" idx="3"/>
            <a:endCxn id="20" idx="2"/>
          </p:cNvCxnSpPr>
          <p:nvPr/>
        </p:nvCxnSpPr>
        <p:spPr>
          <a:xfrm flipV="1">
            <a:off x="8132297" y="2895482"/>
            <a:ext cx="1133940" cy="951097"/>
          </a:xfrm>
          <a:prstGeom prst="bentConnector3">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Connector: Elbow 25"/>
          <p:cNvCxnSpPr>
            <a:cxnSpLocks/>
            <a:stCxn id="20" idx="4"/>
          </p:cNvCxnSpPr>
          <p:nvPr/>
        </p:nvCxnSpPr>
        <p:spPr>
          <a:xfrm rot="5400000">
            <a:off x="9573402" y="3917949"/>
            <a:ext cx="691539" cy="239067"/>
          </a:xfrm>
          <a:prstGeom prst="bentConnector3">
            <a:avLst>
              <a:gd name="adj1" fmla="val 50000"/>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Connector: Elbow 28"/>
          <p:cNvCxnSpPr>
            <a:cxnSpLocks/>
            <a:stCxn id="18" idx="58"/>
            <a:endCxn id="8" idx="2"/>
          </p:cNvCxnSpPr>
          <p:nvPr/>
        </p:nvCxnSpPr>
        <p:spPr>
          <a:xfrm rot="10800000">
            <a:off x="1491121" y="3594658"/>
            <a:ext cx="7817119" cy="975980"/>
          </a:xfrm>
          <a:prstGeom prst="bentConnector2">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8" name="Picture 3" descr="image001"/>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693323" y="2695153"/>
            <a:ext cx="3438974" cy="2302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826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3" y="3145040"/>
            <a:ext cx="3288507"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314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3" y="3145040"/>
            <a:ext cx="3288507"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Microsoft, Windows, and 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1604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30551_TR19_BO_CT_Template">
  <a:themeElements>
    <a:clrScheme name="TR19 - BO">
      <a:dk1>
        <a:srgbClr val="505050"/>
      </a:dk1>
      <a:lt1>
        <a:srgbClr val="FFFFFF"/>
      </a:lt1>
      <a:dk2>
        <a:srgbClr val="0072C6"/>
      </a:dk2>
      <a:lt2>
        <a:srgbClr val="D2D2D2"/>
      </a:lt2>
      <a:accent1>
        <a:srgbClr val="DC3C00"/>
      </a:accent1>
      <a:accent2>
        <a:srgbClr val="0072C6"/>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BO_CT_Template.potx" id="{EAA3FF4C-E82D-4FDD-A404-389C1EC671AE}" vid="{9637E3F3-86C2-4605-B07F-BC785CCDAE1B}"/>
    </a:ext>
  </a:extLst>
</a:theme>
</file>

<file path=ppt/theme/theme2.xml><?xml version="1.0" encoding="utf-8"?>
<a:theme xmlns:a="http://schemas.openxmlformats.org/drawingml/2006/main" name="1_IOYT Theme INDUSTRY 2015">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0_Custom Design">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6">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OYT Theme INDUSTRY 2015">
  <a:themeElements>
    <a:clrScheme name="IOT colors">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Windows Azure">
  <a:themeElements>
    <a:clrScheme name="Custom 2">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6.xml><?xml version="1.0" encoding="utf-8"?>
<a:theme xmlns:a="http://schemas.openxmlformats.org/drawingml/2006/main" name="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0_BO_CT_Template.potx" id="{BCDCBA2E-10BF-4E81-9718-D27456FF934A}" vid="{7FC7D09D-652B-46ED-B403-61DF9C10D40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IMAddres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42D4CC19CC12A408AC4DE8A2E088923" ma:contentTypeVersion="4" ma:contentTypeDescription="Create a new document." ma:contentTypeScope="" ma:versionID="cfb142d4ee167e7053f59b93ce382bdc">
  <xsd:schema xmlns:xsd="http://www.w3.org/2001/XMLSchema" xmlns:xs="http://www.w3.org/2001/XMLSchema" xmlns:p="http://schemas.microsoft.com/office/2006/metadata/properties" xmlns:ns1="http://schemas.microsoft.com/sharepoint/v3" xmlns:ns3="7428e819-8ab6-40aa-abf2-04b819a7dfb7" targetNamespace="http://schemas.microsoft.com/office/2006/metadata/properties" ma:root="true" ma:fieldsID="ae7707fa820e968daeb32cfafdd98ba3" ns1:_="" ns3:_="">
    <xsd:import namespace="http://schemas.microsoft.com/sharepoint/v3"/>
    <xsd:import namespace="7428e819-8ab6-40aa-abf2-04b819a7dfb7"/>
    <xsd:element name="properties">
      <xsd:complexType>
        <xsd:sequence>
          <xsd:element name="documentManagement">
            <xsd:complexType>
              <xsd:all>
                <xsd:element ref="ns3:SharedWithUsers" minOccurs="0"/>
                <xsd:element ref="ns1:IMAddress" minOccurs="0"/>
                <xsd:element ref="ns3: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ddress" ma:index="9" nillable="true" ma:displayName="IM Address" ma:internalName="IMAddres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428e819-8ab6-40aa-abf2-04b819a7dfb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0" nillable="true" ma:displayName="Sharing Hint Hash" ma:internalName="SharingHintHash" ma:readOnly="true">
      <xsd:simpleType>
        <xsd:restriction base="dms:Text"/>
      </xsd:simple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sharepoint/v3"/>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7428e819-8ab6-40aa-abf2-04b819a7dfb7"/>
    <ds:schemaRef ds:uri="http://www.w3.org/XML/1998/namespace"/>
  </ds:schemaRefs>
</ds:datastoreItem>
</file>

<file path=customXml/itemProps2.xml><?xml version="1.0" encoding="utf-8"?>
<ds:datastoreItem xmlns:ds="http://schemas.openxmlformats.org/officeDocument/2006/customXml" ds:itemID="{B9F77F6F-695F-4EFB-8C1D-CA07CED0FB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428e819-8ab6-40aa-abf2-04b819a7df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TR19</Template>
  <TotalTime>2218</TotalTime>
  <Words>772</Words>
  <Application>Microsoft Office PowerPoint</Application>
  <PresentationFormat>Custom</PresentationFormat>
  <Paragraphs>55</Paragraphs>
  <Slides>6</Slides>
  <Notes>3</Notes>
  <HiddenSlides>0</HiddenSlides>
  <MMClips>0</MMClips>
  <ScaleCrop>false</ScaleCrop>
  <HeadingPairs>
    <vt:vector size="8" baseType="variant">
      <vt:variant>
        <vt:lpstr>Fonts Used</vt:lpstr>
      </vt:variant>
      <vt:variant>
        <vt:i4>7</vt:i4>
      </vt:variant>
      <vt:variant>
        <vt:lpstr>Theme</vt:lpstr>
      </vt:variant>
      <vt:variant>
        <vt:i4>7</vt:i4>
      </vt:variant>
      <vt:variant>
        <vt:lpstr>Embedded OLE Servers</vt:lpstr>
      </vt:variant>
      <vt:variant>
        <vt:i4>1</vt:i4>
      </vt:variant>
      <vt:variant>
        <vt:lpstr>Slide Titles</vt:lpstr>
      </vt:variant>
      <vt:variant>
        <vt:i4>6</vt:i4>
      </vt:variant>
    </vt:vector>
  </HeadingPairs>
  <TitlesOfParts>
    <vt:vector size="21" baseType="lpstr">
      <vt:lpstr>Arial</vt:lpstr>
      <vt:lpstr>Calibri</vt:lpstr>
      <vt:lpstr>Calibri Light</vt:lpstr>
      <vt:lpstr>Segoe Semibold</vt:lpstr>
      <vt:lpstr>Segoe UI</vt:lpstr>
      <vt:lpstr>Segoe UI Light</vt:lpstr>
      <vt:lpstr>Wingdings</vt:lpstr>
      <vt:lpstr>5-30551_TR19_BO_CT_Template</vt:lpstr>
      <vt:lpstr>1_IOYT Theme INDUSTRY 2015</vt:lpstr>
      <vt:lpstr>10_Custom Design</vt:lpstr>
      <vt:lpstr>IOYT Theme INDUSTRY 2015</vt:lpstr>
      <vt:lpstr>Windows Azure</vt:lpstr>
      <vt:lpstr>5-30606_TR20_BO_CT_Template</vt:lpstr>
      <vt:lpstr>Office Theme</vt:lpstr>
      <vt:lpstr>think-cell Slide</vt:lpstr>
      <vt:lpstr>Internet of Things Workshop Overview</vt:lpstr>
      <vt:lpstr>Workshop Agenda</vt:lpstr>
      <vt:lpstr>Azure IoT Reference Architecture</vt:lpstr>
      <vt:lpstr>PowerPoint Presentation</vt:lpstr>
      <vt:lpstr>PowerPoint Presentation</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0 - Internet of Things Workshop Overview</dc:title>
  <dc:subject>TechReady 19</dc:subject>
  <dc:creator>Chris Mitchell (MTC)</dc:creator>
  <cp:keywords/>
  <dc:description>Template: Mitchell Derrey, Silver Fox Productions
Formatting: 
Event Date: July 28 - August 1, 2014
Event Location: WSCTC, Seattle, Wa
Audience Type: Internal</dc:description>
  <cp:lastModifiedBy>Steve Busby</cp:lastModifiedBy>
  <cp:revision>89</cp:revision>
  <dcterms:created xsi:type="dcterms:W3CDTF">2014-07-23T22:50:22Z</dcterms:created>
  <dcterms:modified xsi:type="dcterms:W3CDTF">2016-09-22T16:55:51Z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0x010100442D4CC19CC12A408AC4DE8A2E088923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11;#Washington State Convention and Trade Center|2ebf141d-f871-4cc9-bf08-f87f112ab464</vt:lpwstr>
  </property>
  <property fmtid="{D5CDD505-2E9C-101B-9397-08002B2CF9AE}" pid="7" name="Track">
    <vt:lpwstr/>
  </property>
  <property fmtid="{D5CDD505-2E9C-101B-9397-08002B2CF9AE}" pid="8" name="Event Location">
    <vt:lpwstr>3;#Seattle|54f46ed2-c77e-4a59-b182-a4171fdb0d11</vt:lpwstr>
  </property>
  <property fmtid="{D5CDD505-2E9C-101B-9397-08002B2CF9AE}" pid="9" name="Campaign">
    <vt:lpwstr/>
  </property>
  <property fmtid="{D5CDD505-2E9C-101B-9397-08002B2CF9AE}" pid="10" name="TaxKeyword">
    <vt:lpwstr/>
  </property>
  <property fmtid="{D5CDD505-2E9C-101B-9397-08002B2CF9AE}" pid="11" name="Audience1">
    <vt:lpwstr/>
  </property>
  <property fmtid="{D5CDD505-2E9C-101B-9397-08002B2CF9AE}" pid="12" name="Event Name">
    <vt:lpwstr>14;#TechReady|ebdf1b7d-d34f-4ccf-ac45-ca5a756d5c65</vt:lpwstr>
  </property>
  <property fmtid="{D5CDD505-2E9C-101B-9397-08002B2CF9AE}" pid="13" name="IsMyDocuments">
    <vt:bool>true</vt:bool>
  </property>
  <property fmtid="{D5CDD505-2E9C-101B-9397-08002B2CF9AE}" pid="14" name="TaxKeywordTaxHTField">
    <vt:lpwstr/>
  </property>
  <property fmtid="{D5CDD505-2E9C-101B-9397-08002B2CF9AE}" pid="15" name="TaxCatchAll">
    <vt:lpwstr>99;#TechReady 19|5be4d476-3801-4a2f-9d47-d64379603700</vt:lpwstr>
  </property>
</Properties>
</file>